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01" r:id="rId3"/>
    <p:sldId id="286" r:id="rId4"/>
    <p:sldId id="277" r:id="rId5"/>
    <p:sldId id="290" r:id="rId6"/>
    <p:sldId id="300" r:id="rId7"/>
    <p:sldId id="262" r:id="rId8"/>
    <p:sldId id="303" r:id="rId9"/>
    <p:sldId id="292" r:id="rId10"/>
    <p:sldId id="302" r:id="rId11"/>
    <p:sldId id="27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336600"/>
    <a:srgbClr val="009900"/>
    <a:srgbClr val="CCFFFF"/>
    <a:srgbClr val="FFCCFF"/>
    <a:srgbClr val="D7E6EE"/>
    <a:srgbClr val="6F9AEF"/>
    <a:srgbClr val="6DCEF1"/>
    <a:srgbClr val="99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4" autoAdjust="0"/>
    <p:restoredTop sz="99278" autoAdjust="0"/>
  </p:normalViewPr>
  <p:slideViewPr>
    <p:cSldViewPr>
      <p:cViewPr varScale="1">
        <p:scale>
          <a:sx n="112" d="100"/>
          <a:sy n="112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D4B042-5D81-4B43-979C-2C042D37DB4B}" type="doc">
      <dgm:prSet loTypeId="urn:microsoft.com/office/officeart/2005/8/layout/hList7" loCatId="process" qsTypeId="urn:microsoft.com/office/officeart/2005/8/quickstyle/3d1" qsCatId="3D" csTypeId="urn:microsoft.com/office/officeart/2005/8/colors/accent1_2" csCatId="accent1" phldr="1"/>
      <dgm:spPr/>
    </dgm:pt>
    <dgm:pt modelId="{19D1B815-6442-4856-852D-E7DA16905990}">
      <dgm:prSet phldrT="[Текст]" custT="1"/>
      <dgm:spPr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16200000" scaled="0"/>
        </a:gradFill>
      </dgm:spPr>
      <dgm:t>
        <a:bodyPr/>
        <a:lstStyle/>
        <a:p>
          <a:pPr algn="ctr"/>
          <a:r>
            <a:rPr lang="ru-RU" sz="1400" dirty="0" smtClean="0"/>
            <a:t>-организация сетевого взаимодействия, координация деятельности объектов сети;</a:t>
          </a:r>
        </a:p>
        <a:p>
          <a:pPr algn="ctr"/>
          <a:r>
            <a:rPr lang="ru-RU" sz="1400" dirty="0" smtClean="0"/>
            <a:t>- организация обмена ресурсами (кадровые, информационные, научно-методические, учебно-методические).</a:t>
          </a:r>
          <a:endParaRPr lang="ru-RU" sz="1400" dirty="0"/>
        </a:p>
      </dgm:t>
    </dgm:pt>
    <dgm:pt modelId="{56BF769B-166A-444C-90A8-991D1F6ACE1D}" type="parTrans" cxnId="{0DDEAF60-0160-434F-8CBE-B0EFB0D2A4C4}">
      <dgm:prSet/>
      <dgm:spPr/>
      <dgm:t>
        <a:bodyPr/>
        <a:lstStyle/>
        <a:p>
          <a:endParaRPr lang="ru-RU"/>
        </a:p>
      </dgm:t>
    </dgm:pt>
    <dgm:pt modelId="{6057258F-232D-4691-814B-705B7DF2463A}" type="sibTrans" cxnId="{0DDEAF60-0160-434F-8CBE-B0EFB0D2A4C4}">
      <dgm:prSet/>
      <dgm:spPr/>
      <dgm:t>
        <a:bodyPr/>
        <a:lstStyle/>
        <a:p>
          <a:endParaRPr lang="ru-RU"/>
        </a:p>
      </dgm:t>
    </dgm:pt>
    <dgm:pt modelId="{EB21CFBF-32FF-4D60-9871-DABBA0F3C068}">
      <dgm:prSet phldrT="[Текст]" custT="1"/>
      <dgm:spPr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16200000" scaled="0"/>
        </a:gradFill>
      </dgm:spPr>
      <dgm:t>
        <a:bodyPr/>
        <a:lstStyle/>
        <a:p>
          <a:r>
            <a:rPr lang="ru-RU" sz="1300" dirty="0" smtClean="0"/>
            <a:t>-организация сетевых методических событий по повышению научно-методического, профессионального уровня педагогов сети;</a:t>
          </a:r>
        </a:p>
        <a:p>
          <a:r>
            <a:rPr lang="ru-RU" sz="1300" dirty="0" smtClean="0"/>
            <a:t>- проведение мероприятий по распространению опыта педагогов (мастер-классы, авторские семинары, профессиональные конкурсы, НПК и пр.);</a:t>
          </a:r>
        </a:p>
        <a:p>
          <a:r>
            <a:rPr lang="ru-RU" sz="1300" dirty="0" smtClean="0"/>
            <a:t>- формирование банка данных цифровых методических ресурсов.</a:t>
          </a:r>
          <a:endParaRPr lang="ru-RU" sz="1300" dirty="0"/>
        </a:p>
      </dgm:t>
    </dgm:pt>
    <dgm:pt modelId="{6259DCF0-319E-4F1C-BF81-FEA6D1CBE902}" type="parTrans" cxnId="{24E4A332-668B-4F94-88E7-E62A62BD87DB}">
      <dgm:prSet/>
      <dgm:spPr/>
      <dgm:t>
        <a:bodyPr/>
        <a:lstStyle/>
        <a:p>
          <a:endParaRPr lang="ru-RU"/>
        </a:p>
      </dgm:t>
    </dgm:pt>
    <dgm:pt modelId="{BC4C0A6E-CCD0-4F55-859B-C0ED97421F58}" type="sibTrans" cxnId="{24E4A332-668B-4F94-88E7-E62A62BD87DB}">
      <dgm:prSet/>
      <dgm:spPr/>
      <dgm:t>
        <a:bodyPr/>
        <a:lstStyle/>
        <a:p>
          <a:endParaRPr lang="ru-RU"/>
        </a:p>
      </dgm:t>
    </dgm:pt>
    <dgm:pt modelId="{5E65E537-301E-4E10-B92E-9E7CD022EA34}">
      <dgm:prSet phldrT="[Текст]" custT="1"/>
      <dgm:spPr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16200000" scaled="0"/>
        </a:gradFill>
      </dgm:spPr>
      <dgm:t>
        <a:bodyPr/>
        <a:lstStyle/>
        <a:p>
          <a:pPr>
            <a:lnSpc>
              <a:spcPct val="100000"/>
            </a:lnSpc>
          </a:pPr>
          <a:r>
            <a:rPr lang="ru-RU" sz="1400" dirty="0" smtClean="0"/>
            <a:t>- вовлечение обучающихся, </a:t>
          </a:r>
        </a:p>
        <a:p>
          <a:pPr>
            <a:lnSpc>
              <a:spcPct val="100000"/>
            </a:lnSpc>
          </a:pPr>
          <a:r>
            <a:rPr lang="ru-RU" sz="1400" dirty="0" smtClean="0"/>
            <a:t>учителей – предметников</a:t>
          </a:r>
          <a:r>
            <a:rPr lang="ru-RU" sz="1400" smtClean="0"/>
            <a:t>, классных коллективов, родителей  в </a:t>
          </a:r>
          <a:r>
            <a:rPr lang="ru-RU" sz="1400" dirty="0" smtClean="0"/>
            <a:t>деятельность Сети по актуальным проблемам современного образования.</a:t>
          </a:r>
          <a:endParaRPr lang="ru-RU" sz="1400" dirty="0"/>
        </a:p>
      </dgm:t>
    </dgm:pt>
    <dgm:pt modelId="{0F5CA47C-A341-4900-9262-A28011A41C99}" type="parTrans" cxnId="{70CDFC09-CCAE-42AA-B8EC-E415195BA751}">
      <dgm:prSet/>
      <dgm:spPr/>
      <dgm:t>
        <a:bodyPr/>
        <a:lstStyle/>
        <a:p>
          <a:endParaRPr lang="ru-RU"/>
        </a:p>
      </dgm:t>
    </dgm:pt>
    <dgm:pt modelId="{04DE1005-D8A3-4F51-89A4-86F87AD5352C}" type="sibTrans" cxnId="{70CDFC09-CCAE-42AA-B8EC-E415195BA751}">
      <dgm:prSet/>
      <dgm:spPr/>
      <dgm:t>
        <a:bodyPr/>
        <a:lstStyle/>
        <a:p>
          <a:endParaRPr lang="ru-RU"/>
        </a:p>
      </dgm:t>
    </dgm:pt>
    <dgm:pt modelId="{09E9EE6B-A0C6-455F-870A-5856DA23E976}" type="pres">
      <dgm:prSet presAssocID="{48D4B042-5D81-4B43-979C-2C042D37DB4B}" presName="Name0" presStyleCnt="0">
        <dgm:presLayoutVars>
          <dgm:dir/>
          <dgm:resizeHandles val="exact"/>
        </dgm:presLayoutVars>
      </dgm:prSet>
      <dgm:spPr/>
    </dgm:pt>
    <dgm:pt modelId="{74947489-D079-4C18-8B14-A5362087F9F6}" type="pres">
      <dgm:prSet presAssocID="{48D4B042-5D81-4B43-979C-2C042D37DB4B}" presName="fgShape" presStyleLbl="fgShp" presStyleIdx="0" presStyleCnt="1" custScaleY="54589" custLinFactNeighborX="420" custLinFactNeighborY="36715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dgm:spPr>
    </dgm:pt>
    <dgm:pt modelId="{0D86E0E7-8A4F-4626-9DAD-FF8396F1FA56}" type="pres">
      <dgm:prSet presAssocID="{48D4B042-5D81-4B43-979C-2C042D37DB4B}" presName="linComp" presStyleCnt="0"/>
      <dgm:spPr/>
    </dgm:pt>
    <dgm:pt modelId="{EBFC0ED3-8C06-45AF-9A8E-2007D80318E5}" type="pres">
      <dgm:prSet presAssocID="{19D1B815-6442-4856-852D-E7DA16905990}" presName="compNode" presStyleCnt="0"/>
      <dgm:spPr/>
    </dgm:pt>
    <dgm:pt modelId="{5D4413B0-3B1C-455C-B07D-350F24E676B6}" type="pres">
      <dgm:prSet presAssocID="{19D1B815-6442-4856-852D-E7DA16905990}" presName="bkgdShape" presStyleLbl="node1" presStyleIdx="0" presStyleCnt="3"/>
      <dgm:spPr/>
      <dgm:t>
        <a:bodyPr/>
        <a:lstStyle/>
        <a:p>
          <a:endParaRPr lang="ru-RU"/>
        </a:p>
      </dgm:t>
    </dgm:pt>
    <dgm:pt modelId="{722F5CE7-985B-4662-AFF7-964CE2A7A158}" type="pres">
      <dgm:prSet presAssocID="{19D1B815-6442-4856-852D-E7DA16905990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9D9E88-BDBC-4102-AC80-763BA401B784}" type="pres">
      <dgm:prSet presAssocID="{19D1B815-6442-4856-852D-E7DA16905990}" presName="invisiNode" presStyleLbl="node1" presStyleIdx="0" presStyleCnt="3"/>
      <dgm:spPr/>
    </dgm:pt>
    <dgm:pt modelId="{6DBDDC3C-45AD-4C45-9BB0-94401387AA63}" type="pres">
      <dgm:prSet presAssocID="{19D1B815-6442-4856-852D-E7DA16905990}" presName="imagNode" presStyleLbl="fgImgPlace1" presStyleIdx="0" presStyleCnt="3" custScaleX="51558" custScaleY="44874"/>
      <dgm:spPr/>
    </dgm:pt>
    <dgm:pt modelId="{B18C22E8-FE68-453F-98FA-481A6ABB5C96}" type="pres">
      <dgm:prSet presAssocID="{6057258F-232D-4691-814B-705B7DF2463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AB1C75C-CFA6-47E8-B8DD-5667BC485CB0}" type="pres">
      <dgm:prSet presAssocID="{EB21CFBF-32FF-4D60-9871-DABBA0F3C068}" presName="compNode" presStyleCnt="0"/>
      <dgm:spPr/>
    </dgm:pt>
    <dgm:pt modelId="{33006268-88A2-4692-A87A-82AE4B49A530}" type="pres">
      <dgm:prSet presAssocID="{EB21CFBF-32FF-4D60-9871-DABBA0F3C068}" presName="bkgdShape" presStyleLbl="node1" presStyleIdx="1" presStyleCnt="3"/>
      <dgm:spPr/>
      <dgm:t>
        <a:bodyPr/>
        <a:lstStyle/>
        <a:p>
          <a:endParaRPr lang="ru-RU"/>
        </a:p>
      </dgm:t>
    </dgm:pt>
    <dgm:pt modelId="{7544A0B0-D247-4EB2-BEAC-D17522148E3E}" type="pres">
      <dgm:prSet presAssocID="{EB21CFBF-32FF-4D60-9871-DABBA0F3C068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E798B3-4668-495E-BCE4-D3F0098B883F}" type="pres">
      <dgm:prSet presAssocID="{EB21CFBF-32FF-4D60-9871-DABBA0F3C068}" presName="invisiNode" presStyleLbl="node1" presStyleIdx="1" presStyleCnt="3"/>
      <dgm:spPr/>
    </dgm:pt>
    <dgm:pt modelId="{0B465509-A5C6-4E51-BDBA-0270F3209DD2}" type="pres">
      <dgm:prSet presAssocID="{EB21CFBF-32FF-4D60-9871-DABBA0F3C068}" presName="imagNode" presStyleLbl="fgImgPlace1" presStyleIdx="1" presStyleCnt="3" custScaleX="60353" custScaleY="44874"/>
      <dgm:spPr/>
    </dgm:pt>
    <dgm:pt modelId="{0AB685CB-8BB4-4E2A-B030-5FFF7D899EDD}" type="pres">
      <dgm:prSet presAssocID="{BC4C0A6E-CCD0-4F55-859B-C0ED97421F5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250DB65-26F9-45AD-8138-49748486BDF8}" type="pres">
      <dgm:prSet presAssocID="{5E65E537-301E-4E10-B92E-9E7CD022EA34}" presName="compNode" presStyleCnt="0"/>
      <dgm:spPr/>
    </dgm:pt>
    <dgm:pt modelId="{869528C3-082B-43E8-A0B6-1801FBAB67F3}" type="pres">
      <dgm:prSet presAssocID="{5E65E537-301E-4E10-B92E-9E7CD022EA34}" presName="bkgdShape" presStyleLbl="node1" presStyleIdx="2" presStyleCnt="3" custLinFactNeighborX="707"/>
      <dgm:spPr/>
      <dgm:t>
        <a:bodyPr/>
        <a:lstStyle/>
        <a:p>
          <a:endParaRPr lang="ru-RU"/>
        </a:p>
      </dgm:t>
    </dgm:pt>
    <dgm:pt modelId="{C0C387E5-5B02-4BC4-A575-80E8BA12EB21}" type="pres">
      <dgm:prSet presAssocID="{5E65E537-301E-4E10-B92E-9E7CD022EA34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BCFB56-7E7E-4318-9E23-3F2B34B5FCBC}" type="pres">
      <dgm:prSet presAssocID="{5E65E537-301E-4E10-B92E-9E7CD022EA34}" presName="invisiNode" presStyleLbl="node1" presStyleIdx="2" presStyleCnt="3"/>
      <dgm:spPr/>
    </dgm:pt>
    <dgm:pt modelId="{9D8E060B-4B5C-40CE-90B2-3253790C4D99}" type="pres">
      <dgm:prSet presAssocID="{5E65E537-301E-4E10-B92E-9E7CD022EA34}" presName="imagNode" presStyleLbl="fgImgPlace1" presStyleIdx="2" presStyleCnt="3" custScaleX="61854" custScaleY="44874"/>
      <dgm:spPr/>
    </dgm:pt>
  </dgm:ptLst>
  <dgm:cxnLst>
    <dgm:cxn modelId="{24E4A332-668B-4F94-88E7-E62A62BD87DB}" srcId="{48D4B042-5D81-4B43-979C-2C042D37DB4B}" destId="{EB21CFBF-32FF-4D60-9871-DABBA0F3C068}" srcOrd="1" destOrd="0" parTransId="{6259DCF0-319E-4F1C-BF81-FEA6D1CBE902}" sibTransId="{BC4C0A6E-CCD0-4F55-859B-C0ED97421F58}"/>
    <dgm:cxn modelId="{A1EDFB5A-E16E-400C-A554-D926AC4C3375}" type="presOf" srcId="{BC4C0A6E-CCD0-4F55-859B-C0ED97421F58}" destId="{0AB685CB-8BB4-4E2A-B030-5FFF7D899EDD}" srcOrd="0" destOrd="0" presId="urn:microsoft.com/office/officeart/2005/8/layout/hList7"/>
    <dgm:cxn modelId="{AC454AF3-CE58-4F1D-896C-AC7763F3818D}" type="presOf" srcId="{19D1B815-6442-4856-852D-E7DA16905990}" destId="{5D4413B0-3B1C-455C-B07D-350F24E676B6}" srcOrd="0" destOrd="0" presId="urn:microsoft.com/office/officeart/2005/8/layout/hList7"/>
    <dgm:cxn modelId="{70CDFC09-CCAE-42AA-B8EC-E415195BA751}" srcId="{48D4B042-5D81-4B43-979C-2C042D37DB4B}" destId="{5E65E537-301E-4E10-B92E-9E7CD022EA34}" srcOrd="2" destOrd="0" parTransId="{0F5CA47C-A341-4900-9262-A28011A41C99}" sibTransId="{04DE1005-D8A3-4F51-89A4-86F87AD5352C}"/>
    <dgm:cxn modelId="{51D33E2B-3CC4-4D6F-B21F-CDE9D452B1FE}" type="presOf" srcId="{6057258F-232D-4691-814B-705B7DF2463A}" destId="{B18C22E8-FE68-453F-98FA-481A6ABB5C96}" srcOrd="0" destOrd="0" presId="urn:microsoft.com/office/officeart/2005/8/layout/hList7"/>
    <dgm:cxn modelId="{071364F8-9F24-44C1-8613-FCEDCEB8D2DD}" type="presOf" srcId="{EB21CFBF-32FF-4D60-9871-DABBA0F3C068}" destId="{7544A0B0-D247-4EB2-BEAC-D17522148E3E}" srcOrd="1" destOrd="0" presId="urn:microsoft.com/office/officeart/2005/8/layout/hList7"/>
    <dgm:cxn modelId="{A9B73C41-C0C9-4665-AD48-36438FABB6DF}" type="presOf" srcId="{48D4B042-5D81-4B43-979C-2C042D37DB4B}" destId="{09E9EE6B-A0C6-455F-870A-5856DA23E976}" srcOrd="0" destOrd="0" presId="urn:microsoft.com/office/officeart/2005/8/layout/hList7"/>
    <dgm:cxn modelId="{E0DB844A-A71C-4DD6-8575-6CBAB362F2F2}" type="presOf" srcId="{EB21CFBF-32FF-4D60-9871-DABBA0F3C068}" destId="{33006268-88A2-4692-A87A-82AE4B49A530}" srcOrd="0" destOrd="0" presId="urn:microsoft.com/office/officeart/2005/8/layout/hList7"/>
    <dgm:cxn modelId="{0DDEAF60-0160-434F-8CBE-B0EFB0D2A4C4}" srcId="{48D4B042-5D81-4B43-979C-2C042D37DB4B}" destId="{19D1B815-6442-4856-852D-E7DA16905990}" srcOrd="0" destOrd="0" parTransId="{56BF769B-166A-444C-90A8-991D1F6ACE1D}" sibTransId="{6057258F-232D-4691-814B-705B7DF2463A}"/>
    <dgm:cxn modelId="{F0587802-E767-47E1-A186-E8700105BDC3}" type="presOf" srcId="{5E65E537-301E-4E10-B92E-9E7CD022EA34}" destId="{C0C387E5-5B02-4BC4-A575-80E8BA12EB21}" srcOrd="1" destOrd="0" presId="urn:microsoft.com/office/officeart/2005/8/layout/hList7"/>
    <dgm:cxn modelId="{188C2832-D726-4FC4-93DB-D4078C4934D8}" type="presOf" srcId="{5E65E537-301E-4E10-B92E-9E7CD022EA34}" destId="{869528C3-082B-43E8-A0B6-1801FBAB67F3}" srcOrd="0" destOrd="0" presId="urn:microsoft.com/office/officeart/2005/8/layout/hList7"/>
    <dgm:cxn modelId="{DD872AFC-CD0C-44A6-99F6-1454AC22C9BE}" type="presOf" srcId="{19D1B815-6442-4856-852D-E7DA16905990}" destId="{722F5CE7-985B-4662-AFF7-964CE2A7A158}" srcOrd="1" destOrd="0" presId="urn:microsoft.com/office/officeart/2005/8/layout/hList7"/>
    <dgm:cxn modelId="{77C611E3-665D-4259-BFD8-061E8A912FC1}" type="presParOf" srcId="{09E9EE6B-A0C6-455F-870A-5856DA23E976}" destId="{74947489-D079-4C18-8B14-A5362087F9F6}" srcOrd="0" destOrd="0" presId="urn:microsoft.com/office/officeart/2005/8/layout/hList7"/>
    <dgm:cxn modelId="{684269BC-B2F8-4013-9F98-92A8AE3D6D5A}" type="presParOf" srcId="{09E9EE6B-A0C6-455F-870A-5856DA23E976}" destId="{0D86E0E7-8A4F-4626-9DAD-FF8396F1FA56}" srcOrd="1" destOrd="0" presId="urn:microsoft.com/office/officeart/2005/8/layout/hList7"/>
    <dgm:cxn modelId="{3ECE21A5-0A4E-439E-A40C-DF7612C2E439}" type="presParOf" srcId="{0D86E0E7-8A4F-4626-9DAD-FF8396F1FA56}" destId="{EBFC0ED3-8C06-45AF-9A8E-2007D80318E5}" srcOrd="0" destOrd="0" presId="urn:microsoft.com/office/officeart/2005/8/layout/hList7"/>
    <dgm:cxn modelId="{AB7A8CE9-17AF-4AC1-8FB1-E52A3CFB87A5}" type="presParOf" srcId="{EBFC0ED3-8C06-45AF-9A8E-2007D80318E5}" destId="{5D4413B0-3B1C-455C-B07D-350F24E676B6}" srcOrd="0" destOrd="0" presId="urn:microsoft.com/office/officeart/2005/8/layout/hList7"/>
    <dgm:cxn modelId="{FBD16A75-72CF-492B-9BD8-15F2326CC7B5}" type="presParOf" srcId="{EBFC0ED3-8C06-45AF-9A8E-2007D80318E5}" destId="{722F5CE7-985B-4662-AFF7-964CE2A7A158}" srcOrd="1" destOrd="0" presId="urn:microsoft.com/office/officeart/2005/8/layout/hList7"/>
    <dgm:cxn modelId="{1E9B210D-F717-4D52-8C37-DC0537C286F2}" type="presParOf" srcId="{EBFC0ED3-8C06-45AF-9A8E-2007D80318E5}" destId="{A69D9E88-BDBC-4102-AC80-763BA401B784}" srcOrd="2" destOrd="0" presId="urn:microsoft.com/office/officeart/2005/8/layout/hList7"/>
    <dgm:cxn modelId="{F8D68B70-1D5D-490E-A9FC-B003A4993AF9}" type="presParOf" srcId="{EBFC0ED3-8C06-45AF-9A8E-2007D80318E5}" destId="{6DBDDC3C-45AD-4C45-9BB0-94401387AA63}" srcOrd="3" destOrd="0" presId="urn:microsoft.com/office/officeart/2005/8/layout/hList7"/>
    <dgm:cxn modelId="{75B88F5B-8268-440E-B8F7-E140579A9EC9}" type="presParOf" srcId="{0D86E0E7-8A4F-4626-9DAD-FF8396F1FA56}" destId="{B18C22E8-FE68-453F-98FA-481A6ABB5C96}" srcOrd="1" destOrd="0" presId="urn:microsoft.com/office/officeart/2005/8/layout/hList7"/>
    <dgm:cxn modelId="{0708A4E5-DD1F-4E3A-B159-3EEB54A81214}" type="presParOf" srcId="{0D86E0E7-8A4F-4626-9DAD-FF8396F1FA56}" destId="{FAB1C75C-CFA6-47E8-B8DD-5667BC485CB0}" srcOrd="2" destOrd="0" presId="urn:microsoft.com/office/officeart/2005/8/layout/hList7"/>
    <dgm:cxn modelId="{1BA12A44-D3AC-413B-92B2-E0A09C893DD8}" type="presParOf" srcId="{FAB1C75C-CFA6-47E8-B8DD-5667BC485CB0}" destId="{33006268-88A2-4692-A87A-82AE4B49A530}" srcOrd="0" destOrd="0" presId="urn:microsoft.com/office/officeart/2005/8/layout/hList7"/>
    <dgm:cxn modelId="{BEE92D6D-AC49-4338-A03B-7DDEC47DEA79}" type="presParOf" srcId="{FAB1C75C-CFA6-47E8-B8DD-5667BC485CB0}" destId="{7544A0B0-D247-4EB2-BEAC-D17522148E3E}" srcOrd="1" destOrd="0" presId="urn:microsoft.com/office/officeart/2005/8/layout/hList7"/>
    <dgm:cxn modelId="{E81393D1-40CD-4E25-9275-CB8F98051291}" type="presParOf" srcId="{FAB1C75C-CFA6-47E8-B8DD-5667BC485CB0}" destId="{22E798B3-4668-495E-BCE4-D3F0098B883F}" srcOrd="2" destOrd="0" presId="urn:microsoft.com/office/officeart/2005/8/layout/hList7"/>
    <dgm:cxn modelId="{CF898B27-EEF1-4D6C-8F48-57A54885B06F}" type="presParOf" srcId="{FAB1C75C-CFA6-47E8-B8DD-5667BC485CB0}" destId="{0B465509-A5C6-4E51-BDBA-0270F3209DD2}" srcOrd="3" destOrd="0" presId="urn:microsoft.com/office/officeart/2005/8/layout/hList7"/>
    <dgm:cxn modelId="{51ACC627-1178-43FB-8BA3-C7D8AC690C12}" type="presParOf" srcId="{0D86E0E7-8A4F-4626-9DAD-FF8396F1FA56}" destId="{0AB685CB-8BB4-4E2A-B030-5FFF7D899EDD}" srcOrd="3" destOrd="0" presId="urn:microsoft.com/office/officeart/2005/8/layout/hList7"/>
    <dgm:cxn modelId="{19B72FF4-9120-49A2-BCCF-9B375987B251}" type="presParOf" srcId="{0D86E0E7-8A4F-4626-9DAD-FF8396F1FA56}" destId="{5250DB65-26F9-45AD-8138-49748486BDF8}" srcOrd="4" destOrd="0" presId="urn:microsoft.com/office/officeart/2005/8/layout/hList7"/>
    <dgm:cxn modelId="{0B5F456E-EE7E-4D54-8FE5-A23CFD7C9FD7}" type="presParOf" srcId="{5250DB65-26F9-45AD-8138-49748486BDF8}" destId="{869528C3-082B-43E8-A0B6-1801FBAB67F3}" srcOrd="0" destOrd="0" presId="urn:microsoft.com/office/officeart/2005/8/layout/hList7"/>
    <dgm:cxn modelId="{F3FA53A7-E7CC-477B-9834-7A9599100E60}" type="presParOf" srcId="{5250DB65-26F9-45AD-8138-49748486BDF8}" destId="{C0C387E5-5B02-4BC4-A575-80E8BA12EB21}" srcOrd="1" destOrd="0" presId="urn:microsoft.com/office/officeart/2005/8/layout/hList7"/>
    <dgm:cxn modelId="{E71A86ED-B20E-43B5-8DFE-B0FBB1075822}" type="presParOf" srcId="{5250DB65-26F9-45AD-8138-49748486BDF8}" destId="{E3BCFB56-7E7E-4318-9E23-3F2B34B5FCBC}" srcOrd="2" destOrd="0" presId="urn:microsoft.com/office/officeart/2005/8/layout/hList7"/>
    <dgm:cxn modelId="{28B295E4-F6BF-4F84-AE11-7DA883832223}" type="presParOf" srcId="{5250DB65-26F9-45AD-8138-49748486BDF8}" destId="{9D8E060B-4B5C-40CE-90B2-3253790C4D99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B6565E-E397-4373-AEE3-6EC927FE82FB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B99A8D-A94C-4CA3-8B6F-0BE06C1FEC30}">
      <dgm:prSet phldrT="[Текст]"/>
      <dgm:spPr>
        <a:solidFill>
          <a:schemeClr val="tx1"/>
        </a:solidFill>
      </dgm:spPr>
      <dgm:t>
        <a:bodyPr/>
        <a:lstStyle/>
        <a:p>
          <a:r>
            <a:rPr lang="ru-RU" dirty="0" smtClean="0"/>
            <a:t>1 секция</a:t>
          </a:r>
        </a:p>
      </dgm:t>
    </dgm:pt>
    <dgm:pt modelId="{D5DFA95B-73A5-4A7F-A3BC-141048EA85DE}" type="parTrans" cxnId="{1F1D1167-2F3A-450B-BB07-5ABB6A3F7829}">
      <dgm:prSet/>
      <dgm:spPr/>
      <dgm:t>
        <a:bodyPr/>
        <a:lstStyle/>
        <a:p>
          <a:endParaRPr lang="ru-RU"/>
        </a:p>
      </dgm:t>
    </dgm:pt>
    <dgm:pt modelId="{FBD5C03B-27EC-452F-9DB6-165622542FB8}" type="sibTrans" cxnId="{1F1D1167-2F3A-450B-BB07-5ABB6A3F7829}">
      <dgm:prSet/>
      <dgm:spPr/>
      <dgm:t>
        <a:bodyPr/>
        <a:lstStyle/>
        <a:p>
          <a:endParaRPr lang="ru-RU"/>
        </a:p>
      </dgm:t>
    </dgm:pt>
    <dgm:pt modelId="{D7312CF8-E12B-4AC2-BA94-488BBA155BC1}">
      <dgm:prSet phldrT="[Текст]" custT="1"/>
      <dgm:spPr/>
      <dgm:t>
        <a:bodyPr/>
        <a:lstStyle/>
        <a:p>
          <a:r>
            <a:rPr lang="ru-RU" sz="1200" b="0" dirty="0" smtClean="0"/>
            <a:t>3Д моделирование в начальной школе.</a:t>
          </a:r>
          <a:endParaRPr lang="ru-RU" sz="1200" b="0" dirty="0"/>
        </a:p>
      </dgm:t>
    </dgm:pt>
    <dgm:pt modelId="{9BF85499-AC8E-4D02-ABA4-BA9ACB4DA890}" type="parTrans" cxnId="{7FDC37E4-F86E-4E24-9969-BB431A50632D}">
      <dgm:prSet/>
      <dgm:spPr/>
      <dgm:t>
        <a:bodyPr/>
        <a:lstStyle/>
        <a:p>
          <a:endParaRPr lang="ru-RU"/>
        </a:p>
      </dgm:t>
    </dgm:pt>
    <dgm:pt modelId="{EB6CC2EC-50E2-4725-A891-BB80433588C6}" type="sibTrans" cxnId="{7FDC37E4-F86E-4E24-9969-BB431A50632D}">
      <dgm:prSet/>
      <dgm:spPr/>
      <dgm:t>
        <a:bodyPr/>
        <a:lstStyle/>
        <a:p>
          <a:endParaRPr lang="ru-RU"/>
        </a:p>
      </dgm:t>
    </dgm:pt>
    <dgm:pt modelId="{BB20F774-FD30-4600-A59D-9E0EF3F3B3C0}">
      <dgm:prSet phldrT="[Текст]" custT="1"/>
      <dgm:spPr/>
      <dgm:t>
        <a:bodyPr/>
        <a:lstStyle/>
        <a:p>
          <a:r>
            <a:rPr lang="ru-RU" sz="1200" b="0" dirty="0" smtClean="0"/>
            <a:t>Технологии смешанного обучения в начальной школе.</a:t>
          </a:r>
          <a:endParaRPr lang="ru-RU" sz="1200" b="0" dirty="0"/>
        </a:p>
      </dgm:t>
    </dgm:pt>
    <dgm:pt modelId="{383BC7A1-26B7-472B-A66D-FF273ECA1413}" type="parTrans" cxnId="{BFEFA9F0-8EA1-44CD-B3EB-4FEC2852F503}">
      <dgm:prSet/>
      <dgm:spPr/>
      <dgm:t>
        <a:bodyPr/>
        <a:lstStyle/>
        <a:p>
          <a:endParaRPr lang="ru-RU"/>
        </a:p>
      </dgm:t>
    </dgm:pt>
    <dgm:pt modelId="{A5AA77D4-7678-4D5A-A7A9-9BD56120F279}" type="sibTrans" cxnId="{BFEFA9F0-8EA1-44CD-B3EB-4FEC2852F503}">
      <dgm:prSet/>
      <dgm:spPr/>
      <dgm:t>
        <a:bodyPr/>
        <a:lstStyle/>
        <a:p>
          <a:endParaRPr lang="ru-RU"/>
        </a:p>
      </dgm:t>
    </dgm:pt>
    <dgm:pt modelId="{AB99AAAF-D36E-40E8-915A-3BE50C7D7E5A}">
      <dgm:prSet phldrT="[Текст]"/>
      <dgm:spPr>
        <a:solidFill>
          <a:schemeClr val="tx1"/>
        </a:solidFill>
      </dgm:spPr>
      <dgm:t>
        <a:bodyPr/>
        <a:lstStyle/>
        <a:p>
          <a:r>
            <a:rPr lang="ru-RU" dirty="0" smtClean="0"/>
            <a:t>2 секция</a:t>
          </a:r>
          <a:endParaRPr lang="ru-RU" dirty="0"/>
        </a:p>
      </dgm:t>
    </dgm:pt>
    <dgm:pt modelId="{4D478AB2-51C6-44B7-86DE-AB80A5F60900}" type="parTrans" cxnId="{F1532927-5E98-40CB-8801-98EB1EE932DE}">
      <dgm:prSet/>
      <dgm:spPr/>
      <dgm:t>
        <a:bodyPr/>
        <a:lstStyle/>
        <a:p>
          <a:endParaRPr lang="ru-RU"/>
        </a:p>
      </dgm:t>
    </dgm:pt>
    <dgm:pt modelId="{A54008E6-3FB2-4A72-BD9F-E384ECE8E140}" type="sibTrans" cxnId="{F1532927-5E98-40CB-8801-98EB1EE932DE}">
      <dgm:prSet/>
      <dgm:spPr/>
      <dgm:t>
        <a:bodyPr/>
        <a:lstStyle/>
        <a:p>
          <a:endParaRPr lang="ru-RU"/>
        </a:p>
      </dgm:t>
    </dgm:pt>
    <dgm:pt modelId="{A1D35ABD-6DBF-4C04-8C28-9386924F360F}">
      <dgm:prSet phldrT="[Текст]" custT="1"/>
      <dgm:spPr/>
      <dgm:t>
        <a:bodyPr/>
        <a:lstStyle/>
        <a:p>
          <a:r>
            <a:rPr lang="ru-RU" sz="1200" dirty="0" smtClean="0"/>
            <a:t>Подготовка к ОГЭ, ЕГЭ, ВПР. Опыт работы учителей английского языка МБОУ «</a:t>
          </a:r>
          <a:r>
            <a:rPr lang="ru-RU" sz="1200" dirty="0" err="1" smtClean="0"/>
            <a:t>Болугурская</a:t>
          </a:r>
          <a:r>
            <a:rPr lang="ru-RU" sz="1200" dirty="0" smtClean="0"/>
            <a:t> СОШ», МБОУ «Майская СОШ».</a:t>
          </a:r>
          <a:endParaRPr lang="ru-RU" sz="1200" dirty="0"/>
        </a:p>
      </dgm:t>
    </dgm:pt>
    <dgm:pt modelId="{CB593D32-3C9E-4837-80A9-71076A1926E5}" type="parTrans" cxnId="{8ACEC0A1-7ECC-42F6-95AD-1F64F027746A}">
      <dgm:prSet/>
      <dgm:spPr/>
      <dgm:t>
        <a:bodyPr/>
        <a:lstStyle/>
        <a:p>
          <a:endParaRPr lang="ru-RU"/>
        </a:p>
      </dgm:t>
    </dgm:pt>
    <dgm:pt modelId="{0F4B53AA-B3C9-4DC2-9D2B-371EF60BE840}" type="sibTrans" cxnId="{8ACEC0A1-7ECC-42F6-95AD-1F64F027746A}">
      <dgm:prSet/>
      <dgm:spPr/>
      <dgm:t>
        <a:bodyPr/>
        <a:lstStyle/>
        <a:p>
          <a:endParaRPr lang="ru-RU"/>
        </a:p>
      </dgm:t>
    </dgm:pt>
    <dgm:pt modelId="{CB0B3F6C-7404-4304-9A7B-5F2BE3E33272}">
      <dgm:prSet phldrT="[Текст]" custT="1"/>
      <dgm:spPr/>
      <dgm:t>
        <a:bodyPr/>
        <a:lstStyle/>
        <a:p>
          <a:r>
            <a:rPr lang="ru-RU" sz="1200" dirty="0" smtClean="0"/>
            <a:t>Подготовка учащихся к олимпиаде </a:t>
          </a:r>
          <a:r>
            <a:rPr lang="ru-RU" sz="1200" dirty="0" err="1" smtClean="0"/>
            <a:t>ВсОШ</a:t>
          </a:r>
          <a:r>
            <a:rPr lang="ru-RU" sz="1200" dirty="0" smtClean="0"/>
            <a:t> по ОБЖ и физической культуре. </a:t>
          </a:r>
          <a:endParaRPr lang="ru-RU" sz="1200" dirty="0"/>
        </a:p>
      </dgm:t>
    </dgm:pt>
    <dgm:pt modelId="{A48F2349-8773-4C2C-9ABF-051F3BBF37E7}" type="parTrans" cxnId="{96D4243F-0287-4961-82C1-538FEA003309}">
      <dgm:prSet/>
      <dgm:spPr/>
      <dgm:t>
        <a:bodyPr/>
        <a:lstStyle/>
        <a:p>
          <a:endParaRPr lang="ru-RU"/>
        </a:p>
      </dgm:t>
    </dgm:pt>
    <dgm:pt modelId="{2433050C-2F3D-4A53-9B1C-2E26A6CF158C}" type="sibTrans" cxnId="{96D4243F-0287-4961-82C1-538FEA003309}">
      <dgm:prSet/>
      <dgm:spPr/>
      <dgm:t>
        <a:bodyPr/>
        <a:lstStyle/>
        <a:p>
          <a:endParaRPr lang="ru-RU"/>
        </a:p>
      </dgm:t>
    </dgm:pt>
    <dgm:pt modelId="{5CC410E1-87A0-48FE-BB4D-9A2649D6CAED}">
      <dgm:prSet phldrT="[Текст]"/>
      <dgm:spPr>
        <a:solidFill>
          <a:schemeClr val="tx1"/>
        </a:solidFill>
      </dgm:spPr>
      <dgm:t>
        <a:bodyPr/>
        <a:lstStyle/>
        <a:p>
          <a:r>
            <a:rPr lang="ru-RU" dirty="0" smtClean="0"/>
            <a:t>3 секция</a:t>
          </a:r>
          <a:endParaRPr lang="ru-RU" dirty="0"/>
        </a:p>
      </dgm:t>
    </dgm:pt>
    <dgm:pt modelId="{D22DDED4-85F9-4E91-BF53-D897CEC46D28}" type="parTrans" cxnId="{3A7001B0-1E85-4BDF-A7F0-02F2C8CA9DB9}">
      <dgm:prSet/>
      <dgm:spPr/>
      <dgm:t>
        <a:bodyPr/>
        <a:lstStyle/>
        <a:p>
          <a:endParaRPr lang="ru-RU"/>
        </a:p>
      </dgm:t>
    </dgm:pt>
    <dgm:pt modelId="{6469F611-05F5-462B-B903-18D9F658CE91}" type="sibTrans" cxnId="{3A7001B0-1E85-4BDF-A7F0-02F2C8CA9DB9}">
      <dgm:prSet/>
      <dgm:spPr/>
      <dgm:t>
        <a:bodyPr/>
        <a:lstStyle/>
        <a:p>
          <a:endParaRPr lang="ru-RU"/>
        </a:p>
      </dgm:t>
    </dgm:pt>
    <dgm:pt modelId="{98CFF8FF-27CB-48BA-BBE6-FBE63A44BD22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0" dirty="0" smtClean="0"/>
            <a:t>Формирование предпринимательских компетенций учащихся.</a:t>
          </a:r>
          <a:endParaRPr lang="ru-RU" sz="1200" b="0" dirty="0"/>
        </a:p>
      </dgm:t>
    </dgm:pt>
    <dgm:pt modelId="{DC46C661-5D99-4257-9DF5-036C574C05F8}" type="parTrans" cxnId="{1F94AC2D-A804-437E-966E-7F4C23C22A6D}">
      <dgm:prSet/>
      <dgm:spPr/>
      <dgm:t>
        <a:bodyPr/>
        <a:lstStyle/>
        <a:p>
          <a:endParaRPr lang="ru-RU"/>
        </a:p>
      </dgm:t>
    </dgm:pt>
    <dgm:pt modelId="{CDD5BCAD-3B20-4D23-BCCB-65B245D83DCD}" type="sibTrans" cxnId="{1F94AC2D-A804-437E-966E-7F4C23C22A6D}">
      <dgm:prSet/>
      <dgm:spPr/>
      <dgm:t>
        <a:bodyPr/>
        <a:lstStyle/>
        <a:p>
          <a:endParaRPr lang="ru-RU"/>
        </a:p>
      </dgm:t>
    </dgm:pt>
    <dgm:pt modelId="{AA1ADB37-D605-491D-BC7A-5FF76BCD8F1E}">
      <dgm:prSet phldrT="[Текст]" custT="1"/>
      <dgm:spPr/>
      <dgm:t>
        <a:bodyPr/>
        <a:lstStyle/>
        <a:p>
          <a:r>
            <a:rPr lang="ru-RU" sz="1200" dirty="0" smtClean="0"/>
            <a:t>Организация научно-исследовательской деятельности учащихся.</a:t>
          </a:r>
          <a:endParaRPr lang="ru-RU" sz="1200" dirty="0"/>
        </a:p>
      </dgm:t>
    </dgm:pt>
    <dgm:pt modelId="{AD4BFE2D-BCEC-46EC-861B-5500953DB1AA}" type="parTrans" cxnId="{649AEF4B-4EFA-4113-B279-E952F676C7F1}">
      <dgm:prSet/>
      <dgm:spPr/>
      <dgm:t>
        <a:bodyPr/>
        <a:lstStyle/>
        <a:p>
          <a:endParaRPr lang="ru-RU"/>
        </a:p>
      </dgm:t>
    </dgm:pt>
    <dgm:pt modelId="{60BC57AE-5FA8-4C33-9A39-B30351770336}" type="sibTrans" cxnId="{649AEF4B-4EFA-4113-B279-E952F676C7F1}">
      <dgm:prSet/>
      <dgm:spPr/>
      <dgm:t>
        <a:bodyPr/>
        <a:lstStyle/>
        <a:p>
          <a:endParaRPr lang="ru-RU"/>
        </a:p>
      </dgm:t>
    </dgm:pt>
    <dgm:pt modelId="{A6927D05-3709-48C9-BF29-0B406DBF9AD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0" i="0" dirty="0" smtClean="0"/>
            <a:t>Психологическое сопровождение личностной и социальной адаптации детей и подростков в процессе воспитания и обучения.</a:t>
          </a:r>
          <a:endParaRPr lang="ru-RU" sz="1200" b="0" dirty="0"/>
        </a:p>
      </dgm:t>
    </dgm:pt>
    <dgm:pt modelId="{A04A680A-45D1-416D-8E49-D33ED1B9C510}" type="parTrans" cxnId="{424828A4-7A54-48FA-8C82-E2C5B019B9AF}">
      <dgm:prSet/>
      <dgm:spPr/>
      <dgm:t>
        <a:bodyPr/>
        <a:lstStyle/>
        <a:p>
          <a:endParaRPr lang="ru-RU"/>
        </a:p>
      </dgm:t>
    </dgm:pt>
    <dgm:pt modelId="{08E73E27-53A0-4816-8794-04D99F4BC0C7}" type="sibTrans" cxnId="{424828A4-7A54-48FA-8C82-E2C5B019B9AF}">
      <dgm:prSet/>
      <dgm:spPr/>
      <dgm:t>
        <a:bodyPr/>
        <a:lstStyle/>
        <a:p>
          <a:endParaRPr lang="ru-RU"/>
        </a:p>
      </dgm:t>
    </dgm:pt>
    <dgm:pt modelId="{F2ACE84D-00EF-4F76-8331-64CDE308485F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0" i="0" dirty="0" smtClean="0"/>
            <a:t>Дополнительное образование как фактор развития личности.</a:t>
          </a:r>
          <a:endParaRPr lang="ru-RU" sz="1200" b="0" dirty="0"/>
        </a:p>
      </dgm:t>
    </dgm:pt>
    <dgm:pt modelId="{D5E51647-AC6C-4765-8B21-570E33E45EA0}" type="parTrans" cxnId="{8F266FA5-8ED5-4553-B01E-B8EB81F5F86E}">
      <dgm:prSet/>
      <dgm:spPr/>
      <dgm:t>
        <a:bodyPr/>
        <a:lstStyle/>
        <a:p>
          <a:endParaRPr lang="ru-RU"/>
        </a:p>
      </dgm:t>
    </dgm:pt>
    <dgm:pt modelId="{478EA6CF-9072-4D6A-95E1-2AFD5A33240F}" type="sibTrans" cxnId="{8F266FA5-8ED5-4553-B01E-B8EB81F5F86E}">
      <dgm:prSet/>
      <dgm:spPr/>
      <dgm:t>
        <a:bodyPr/>
        <a:lstStyle/>
        <a:p>
          <a:endParaRPr lang="ru-RU"/>
        </a:p>
      </dgm:t>
    </dgm:pt>
    <dgm:pt modelId="{ECC677C1-34F5-4E97-B73B-D978CD1AA2E1}">
      <dgm:prSet phldrT="[Текст]" custT="1"/>
      <dgm:spPr/>
      <dgm:t>
        <a:bodyPr/>
        <a:lstStyle/>
        <a:p>
          <a:r>
            <a:rPr lang="ru-RU" sz="1200" dirty="0" smtClean="0"/>
            <a:t>Подготовка к ОГЭ, ЕГЭ, ВПР по русскому языку . Опыт работы учителей МБОУ «</a:t>
          </a:r>
          <a:r>
            <a:rPr lang="ru-RU" sz="1200" dirty="0" err="1" smtClean="0"/>
            <a:t>Болугурская</a:t>
          </a:r>
          <a:r>
            <a:rPr lang="ru-RU" sz="1200" dirty="0" smtClean="0"/>
            <a:t> СОШ». </a:t>
          </a:r>
          <a:endParaRPr lang="ru-RU" sz="1200" dirty="0"/>
        </a:p>
      </dgm:t>
    </dgm:pt>
    <dgm:pt modelId="{63253285-EDC3-47AE-803A-1B4BEA21213E}" type="parTrans" cxnId="{018C134D-C7A6-4C54-A053-89ACAD0E62F5}">
      <dgm:prSet/>
      <dgm:spPr/>
      <dgm:t>
        <a:bodyPr/>
        <a:lstStyle/>
        <a:p>
          <a:endParaRPr lang="ru-RU"/>
        </a:p>
      </dgm:t>
    </dgm:pt>
    <dgm:pt modelId="{3AD37ED6-C860-4186-B6C9-F9B254BA791D}" type="sibTrans" cxnId="{018C134D-C7A6-4C54-A053-89ACAD0E62F5}">
      <dgm:prSet/>
      <dgm:spPr/>
      <dgm:t>
        <a:bodyPr/>
        <a:lstStyle/>
        <a:p>
          <a:endParaRPr lang="ru-RU"/>
        </a:p>
      </dgm:t>
    </dgm:pt>
    <dgm:pt modelId="{0D2069BB-63EC-4CB7-A5A7-6F9F87035962}" type="pres">
      <dgm:prSet presAssocID="{44B6565E-E397-4373-AEE3-6EC927FE82FB}" presName="linearFlow" presStyleCnt="0">
        <dgm:presLayoutVars>
          <dgm:dir/>
          <dgm:animLvl val="lvl"/>
          <dgm:resizeHandles val="exact"/>
        </dgm:presLayoutVars>
      </dgm:prSet>
      <dgm:spPr/>
    </dgm:pt>
    <dgm:pt modelId="{60ECEC2F-497D-4F6B-9B1D-08F30CE2224B}" type="pres">
      <dgm:prSet presAssocID="{7EB99A8D-A94C-4CA3-8B6F-0BE06C1FEC30}" presName="composite" presStyleCnt="0"/>
      <dgm:spPr/>
    </dgm:pt>
    <dgm:pt modelId="{0A8488B0-61A1-400B-8F94-F4080E10ABB2}" type="pres">
      <dgm:prSet presAssocID="{7EB99A8D-A94C-4CA3-8B6F-0BE06C1FEC3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BFD18-BB88-4A76-A5A1-497FF6C94157}" type="pres">
      <dgm:prSet presAssocID="{7EB99A8D-A94C-4CA3-8B6F-0BE06C1FEC30}" presName="descendantText" presStyleLbl="alignAcc1" presStyleIdx="0" presStyleCnt="3" custScaleY="107061" custLinFactNeighborX="548" custLinFactNeighborY="74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524638-E38D-4103-9058-D85B1BB1101D}" type="pres">
      <dgm:prSet presAssocID="{FBD5C03B-27EC-452F-9DB6-165622542FB8}" presName="sp" presStyleCnt="0"/>
      <dgm:spPr/>
    </dgm:pt>
    <dgm:pt modelId="{CAE1919F-7890-45A6-ADC3-364E8D789C3B}" type="pres">
      <dgm:prSet presAssocID="{AB99AAAF-D36E-40E8-915A-3BE50C7D7E5A}" presName="composite" presStyleCnt="0"/>
      <dgm:spPr/>
    </dgm:pt>
    <dgm:pt modelId="{1E8815FB-68D9-41F5-99F9-3DD423355D3A}" type="pres">
      <dgm:prSet presAssocID="{AB99AAAF-D36E-40E8-915A-3BE50C7D7E5A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5D410D07-C114-4520-AD32-34BBBC27677A}" type="pres">
      <dgm:prSet presAssocID="{AB99AAAF-D36E-40E8-915A-3BE50C7D7E5A}" presName="descendantText" presStyleLbl="alignAcc1" presStyleIdx="1" presStyleCnt="3" custScaleY="1326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E02B97-B10E-4F4E-A8C3-2469F9E7355A}" type="pres">
      <dgm:prSet presAssocID="{A54008E6-3FB2-4A72-BD9F-E384ECE8E140}" presName="sp" presStyleCnt="0"/>
      <dgm:spPr/>
    </dgm:pt>
    <dgm:pt modelId="{E159E52C-7C7B-4AB5-A99E-4E487B8026E2}" type="pres">
      <dgm:prSet presAssocID="{5CC410E1-87A0-48FE-BB4D-9A2649D6CAED}" presName="composite" presStyleCnt="0"/>
      <dgm:spPr/>
    </dgm:pt>
    <dgm:pt modelId="{F0D209A8-507E-4AB1-BD39-CD7B50DB7906}" type="pres">
      <dgm:prSet presAssocID="{5CC410E1-87A0-48FE-BB4D-9A2649D6CAED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9E1B80FD-F546-42D9-AF87-85ED1948CABB}" type="pres">
      <dgm:prSet presAssocID="{5CC410E1-87A0-48FE-BB4D-9A2649D6CAED}" presName="descendantText" presStyleLbl="alignAcc1" presStyleIdx="2" presStyleCnt="3" custScaleY="128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CEC0A1-7ECC-42F6-95AD-1F64F027746A}" srcId="{AB99AAAF-D36E-40E8-915A-3BE50C7D7E5A}" destId="{A1D35ABD-6DBF-4C04-8C28-9386924F360F}" srcOrd="0" destOrd="0" parTransId="{CB593D32-3C9E-4837-80A9-71076A1926E5}" sibTransId="{0F4B53AA-B3C9-4DC2-9D2B-371EF60BE840}"/>
    <dgm:cxn modelId="{7FDC37E4-F86E-4E24-9969-BB431A50632D}" srcId="{7EB99A8D-A94C-4CA3-8B6F-0BE06C1FEC30}" destId="{D7312CF8-E12B-4AC2-BA94-488BBA155BC1}" srcOrd="0" destOrd="0" parTransId="{9BF85499-AC8E-4D02-ABA4-BA9ACB4DA890}" sibTransId="{EB6CC2EC-50E2-4725-A891-BB80433588C6}"/>
    <dgm:cxn modelId="{424828A4-7A54-48FA-8C82-E2C5B019B9AF}" srcId="{5CC410E1-87A0-48FE-BB4D-9A2649D6CAED}" destId="{A6927D05-3709-48C9-BF29-0B406DBF9AD7}" srcOrd="0" destOrd="0" parTransId="{A04A680A-45D1-416D-8E49-D33ED1B9C510}" sibTransId="{08E73E27-53A0-4816-8794-04D99F4BC0C7}"/>
    <dgm:cxn modelId="{1F94AC2D-A804-437E-966E-7F4C23C22A6D}" srcId="{5CC410E1-87A0-48FE-BB4D-9A2649D6CAED}" destId="{98CFF8FF-27CB-48BA-BBE6-FBE63A44BD22}" srcOrd="1" destOrd="0" parTransId="{DC46C661-5D99-4257-9DF5-036C574C05F8}" sibTransId="{CDD5BCAD-3B20-4D23-BCCB-65B245D83DCD}"/>
    <dgm:cxn modelId="{202D55AF-C496-43B7-8770-4C9739D2348E}" type="presOf" srcId="{44B6565E-E397-4373-AEE3-6EC927FE82FB}" destId="{0D2069BB-63EC-4CB7-A5A7-6F9F87035962}" srcOrd="0" destOrd="0" presId="urn:microsoft.com/office/officeart/2005/8/layout/chevron2"/>
    <dgm:cxn modelId="{3A7001B0-1E85-4BDF-A7F0-02F2C8CA9DB9}" srcId="{44B6565E-E397-4373-AEE3-6EC927FE82FB}" destId="{5CC410E1-87A0-48FE-BB4D-9A2649D6CAED}" srcOrd="2" destOrd="0" parTransId="{D22DDED4-85F9-4E91-BF53-D897CEC46D28}" sibTransId="{6469F611-05F5-462B-B903-18D9F658CE91}"/>
    <dgm:cxn modelId="{DD1D71C6-B30A-41F3-ACC0-866A19711F21}" type="presOf" srcId="{ECC677C1-34F5-4E97-B73B-D978CD1AA2E1}" destId="{5D410D07-C114-4520-AD32-34BBBC27677A}" srcOrd="0" destOrd="1" presId="urn:microsoft.com/office/officeart/2005/8/layout/chevron2"/>
    <dgm:cxn modelId="{018C134D-C7A6-4C54-A053-89ACAD0E62F5}" srcId="{AB99AAAF-D36E-40E8-915A-3BE50C7D7E5A}" destId="{ECC677C1-34F5-4E97-B73B-D978CD1AA2E1}" srcOrd="1" destOrd="0" parTransId="{63253285-EDC3-47AE-803A-1B4BEA21213E}" sibTransId="{3AD37ED6-C860-4186-B6C9-F9B254BA791D}"/>
    <dgm:cxn modelId="{C93D4CC0-9DEF-462C-ABF2-A2A3F02F7672}" type="presOf" srcId="{BB20F774-FD30-4600-A59D-9E0EF3F3B3C0}" destId="{A97BFD18-BB88-4A76-A5A1-497FF6C94157}" srcOrd="0" destOrd="1" presId="urn:microsoft.com/office/officeart/2005/8/layout/chevron2"/>
    <dgm:cxn modelId="{F1532927-5E98-40CB-8801-98EB1EE932DE}" srcId="{44B6565E-E397-4373-AEE3-6EC927FE82FB}" destId="{AB99AAAF-D36E-40E8-915A-3BE50C7D7E5A}" srcOrd="1" destOrd="0" parTransId="{4D478AB2-51C6-44B7-86DE-AB80A5F60900}" sibTransId="{A54008E6-3FB2-4A72-BD9F-E384ECE8E140}"/>
    <dgm:cxn modelId="{1F1D1167-2F3A-450B-BB07-5ABB6A3F7829}" srcId="{44B6565E-E397-4373-AEE3-6EC927FE82FB}" destId="{7EB99A8D-A94C-4CA3-8B6F-0BE06C1FEC30}" srcOrd="0" destOrd="0" parTransId="{D5DFA95B-73A5-4A7F-A3BC-141048EA85DE}" sibTransId="{FBD5C03B-27EC-452F-9DB6-165622542FB8}"/>
    <dgm:cxn modelId="{920A30B5-937A-4E00-8508-14FA7DF24F04}" type="presOf" srcId="{D7312CF8-E12B-4AC2-BA94-488BBA155BC1}" destId="{A97BFD18-BB88-4A76-A5A1-497FF6C94157}" srcOrd="0" destOrd="0" presId="urn:microsoft.com/office/officeart/2005/8/layout/chevron2"/>
    <dgm:cxn modelId="{63D3A80B-5D2B-49AB-B0E1-DD885A412569}" type="presOf" srcId="{98CFF8FF-27CB-48BA-BBE6-FBE63A44BD22}" destId="{9E1B80FD-F546-42D9-AF87-85ED1948CABB}" srcOrd="0" destOrd="1" presId="urn:microsoft.com/office/officeart/2005/8/layout/chevron2"/>
    <dgm:cxn modelId="{BFEFA9F0-8EA1-44CD-B3EB-4FEC2852F503}" srcId="{7EB99A8D-A94C-4CA3-8B6F-0BE06C1FEC30}" destId="{BB20F774-FD30-4600-A59D-9E0EF3F3B3C0}" srcOrd="1" destOrd="0" parTransId="{383BC7A1-26B7-472B-A66D-FF273ECA1413}" sibTransId="{A5AA77D4-7678-4D5A-A7A9-9BD56120F279}"/>
    <dgm:cxn modelId="{8F266FA5-8ED5-4553-B01E-B8EB81F5F86E}" srcId="{5CC410E1-87A0-48FE-BB4D-9A2649D6CAED}" destId="{F2ACE84D-00EF-4F76-8331-64CDE308485F}" srcOrd="2" destOrd="0" parTransId="{D5E51647-AC6C-4765-8B21-570E33E45EA0}" sibTransId="{478EA6CF-9072-4D6A-95E1-2AFD5A33240F}"/>
    <dgm:cxn modelId="{26865E7C-2B7C-4582-BEE1-AE07BBDC7AAE}" type="presOf" srcId="{AA1ADB37-D605-491D-BC7A-5FF76BCD8F1E}" destId="{5D410D07-C114-4520-AD32-34BBBC27677A}" srcOrd="0" destOrd="3" presId="urn:microsoft.com/office/officeart/2005/8/layout/chevron2"/>
    <dgm:cxn modelId="{E495BA9F-5DFC-4073-80DC-85DAA1A94602}" type="presOf" srcId="{A6927D05-3709-48C9-BF29-0B406DBF9AD7}" destId="{9E1B80FD-F546-42D9-AF87-85ED1948CABB}" srcOrd="0" destOrd="0" presId="urn:microsoft.com/office/officeart/2005/8/layout/chevron2"/>
    <dgm:cxn modelId="{B23BBA26-EA49-4899-A7C4-B0F98517BB13}" type="presOf" srcId="{5CC410E1-87A0-48FE-BB4D-9A2649D6CAED}" destId="{F0D209A8-507E-4AB1-BD39-CD7B50DB7906}" srcOrd="0" destOrd="0" presId="urn:microsoft.com/office/officeart/2005/8/layout/chevron2"/>
    <dgm:cxn modelId="{3EE5175F-3054-4A72-AF37-93E2F2396562}" type="presOf" srcId="{F2ACE84D-00EF-4F76-8331-64CDE308485F}" destId="{9E1B80FD-F546-42D9-AF87-85ED1948CABB}" srcOrd="0" destOrd="2" presId="urn:microsoft.com/office/officeart/2005/8/layout/chevron2"/>
    <dgm:cxn modelId="{B240CEA0-0ECB-46B7-B430-1E3D9DCE344E}" type="presOf" srcId="{A1D35ABD-6DBF-4C04-8C28-9386924F360F}" destId="{5D410D07-C114-4520-AD32-34BBBC27677A}" srcOrd="0" destOrd="0" presId="urn:microsoft.com/office/officeart/2005/8/layout/chevron2"/>
    <dgm:cxn modelId="{7E9B4427-ED58-4633-A62E-507DA3E5D9BA}" type="presOf" srcId="{7EB99A8D-A94C-4CA3-8B6F-0BE06C1FEC30}" destId="{0A8488B0-61A1-400B-8F94-F4080E10ABB2}" srcOrd="0" destOrd="0" presId="urn:microsoft.com/office/officeart/2005/8/layout/chevron2"/>
    <dgm:cxn modelId="{649AEF4B-4EFA-4113-B279-E952F676C7F1}" srcId="{AB99AAAF-D36E-40E8-915A-3BE50C7D7E5A}" destId="{AA1ADB37-D605-491D-BC7A-5FF76BCD8F1E}" srcOrd="3" destOrd="0" parTransId="{AD4BFE2D-BCEC-46EC-861B-5500953DB1AA}" sibTransId="{60BC57AE-5FA8-4C33-9A39-B30351770336}"/>
    <dgm:cxn modelId="{96D4243F-0287-4961-82C1-538FEA003309}" srcId="{AB99AAAF-D36E-40E8-915A-3BE50C7D7E5A}" destId="{CB0B3F6C-7404-4304-9A7B-5F2BE3E33272}" srcOrd="2" destOrd="0" parTransId="{A48F2349-8773-4C2C-9ABF-051F3BBF37E7}" sibTransId="{2433050C-2F3D-4A53-9B1C-2E26A6CF158C}"/>
    <dgm:cxn modelId="{00210629-BAF0-4E6F-AE05-D662771B50E1}" type="presOf" srcId="{AB99AAAF-D36E-40E8-915A-3BE50C7D7E5A}" destId="{1E8815FB-68D9-41F5-99F9-3DD423355D3A}" srcOrd="0" destOrd="0" presId="urn:microsoft.com/office/officeart/2005/8/layout/chevron2"/>
    <dgm:cxn modelId="{8CA9B834-A2AE-460B-AD63-913536FBCCA5}" type="presOf" srcId="{CB0B3F6C-7404-4304-9A7B-5F2BE3E33272}" destId="{5D410D07-C114-4520-AD32-34BBBC27677A}" srcOrd="0" destOrd="2" presId="urn:microsoft.com/office/officeart/2005/8/layout/chevron2"/>
    <dgm:cxn modelId="{19249D08-9F69-4FF1-BEF9-D9851E3206DB}" type="presParOf" srcId="{0D2069BB-63EC-4CB7-A5A7-6F9F87035962}" destId="{60ECEC2F-497D-4F6B-9B1D-08F30CE2224B}" srcOrd="0" destOrd="0" presId="urn:microsoft.com/office/officeart/2005/8/layout/chevron2"/>
    <dgm:cxn modelId="{4BCBB708-EEFF-49DE-968B-E747583B0082}" type="presParOf" srcId="{60ECEC2F-497D-4F6B-9B1D-08F30CE2224B}" destId="{0A8488B0-61A1-400B-8F94-F4080E10ABB2}" srcOrd="0" destOrd="0" presId="urn:microsoft.com/office/officeart/2005/8/layout/chevron2"/>
    <dgm:cxn modelId="{CE944DC5-F3CE-4BD7-A775-DFD017BDA699}" type="presParOf" srcId="{60ECEC2F-497D-4F6B-9B1D-08F30CE2224B}" destId="{A97BFD18-BB88-4A76-A5A1-497FF6C94157}" srcOrd="1" destOrd="0" presId="urn:microsoft.com/office/officeart/2005/8/layout/chevron2"/>
    <dgm:cxn modelId="{98BA9DCA-0092-4C66-81B8-5BA5E76051BB}" type="presParOf" srcId="{0D2069BB-63EC-4CB7-A5A7-6F9F87035962}" destId="{80524638-E38D-4103-9058-D85B1BB1101D}" srcOrd="1" destOrd="0" presId="urn:microsoft.com/office/officeart/2005/8/layout/chevron2"/>
    <dgm:cxn modelId="{97A0087B-2852-41D3-A310-DA1F0C1190AF}" type="presParOf" srcId="{0D2069BB-63EC-4CB7-A5A7-6F9F87035962}" destId="{CAE1919F-7890-45A6-ADC3-364E8D789C3B}" srcOrd="2" destOrd="0" presId="urn:microsoft.com/office/officeart/2005/8/layout/chevron2"/>
    <dgm:cxn modelId="{01FD7490-5BB8-45ED-85F4-52BC866A4292}" type="presParOf" srcId="{CAE1919F-7890-45A6-ADC3-364E8D789C3B}" destId="{1E8815FB-68D9-41F5-99F9-3DD423355D3A}" srcOrd="0" destOrd="0" presId="urn:microsoft.com/office/officeart/2005/8/layout/chevron2"/>
    <dgm:cxn modelId="{6B85C237-9154-4D7A-AA08-F63C4CE29629}" type="presParOf" srcId="{CAE1919F-7890-45A6-ADC3-364E8D789C3B}" destId="{5D410D07-C114-4520-AD32-34BBBC27677A}" srcOrd="1" destOrd="0" presId="urn:microsoft.com/office/officeart/2005/8/layout/chevron2"/>
    <dgm:cxn modelId="{EFD71E10-2F60-46FB-A6C6-F1623AD470B1}" type="presParOf" srcId="{0D2069BB-63EC-4CB7-A5A7-6F9F87035962}" destId="{F1E02B97-B10E-4F4E-A8C3-2469F9E7355A}" srcOrd="3" destOrd="0" presId="urn:microsoft.com/office/officeart/2005/8/layout/chevron2"/>
    <dgm:cxn modelId="{36BD4043-F242-4CD6-ADD4-8F99431897B9}" type="presParOf" srcId="{0D2069BB-63EC-4CB7-A5A7-6F9F87035962}" destId="{E159E52C-7C7B-4AB5-A99E-4E487B8026E2}" srcOrd="4" destOrd="0" presId="urn:microsoft.com/office/officeart/2005/8/layout/chevron2"/>
    <dgm:cxn modelId="{45B42ED3-14AE-4CE6-846D-55E18E8A9AD2}" type="presParOf" srcId="{E159E52C-7C7B-4AB5-A99E-4E487B8026E2}" destId="{F0D209A8-507E-4AB1-BD39-CD7B50DB7906}" srcOrd="0" destOrd="0" presId="urn:microsoft.com/office/officeart/2005/8/layout/chevron2"/>
    <dgm:cxn modelId="{AEF84BAC-A136-4F44-8CB9-D61614D3E4AC}" type="presParOf" srcId="{E159E52C-7C7B-4AB5-A99E-4E487B8026E2}" destId="{9E1B80FD-F546-42D9-AF87-85ED1948CABB}" srcOrd="1" destOrd="0" presId="urn:microsoft.com/office/officeart/2005/8/layout/chevron2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AF966B-CD23-4E61-B181-F8B4DA3B377F}" type="doc">
      <dgm:prSet loTypeId="urn:microsoft.com/office/officeart/2005/8/layout/hList7" loCatId="process" qsTypeId="urn:microsoft.com/office/officeart/2005/8/quickstyle/3d1" qsCatId="3D" csTypeId="urn:microsoft.com/office/officeart/2005/8/colors/accent1_2" csCatId="accent1" phldr="1"/>
      <dgm:spPr/>
    </dgm:pt>
    <dgm:pt modelId="{DD9C3168-47DF-4836-B100-BF8EBA9EE5C6}">
      <dgm:prSet phldrT="[Текст]" custT="1"/>
      <dgm:spPr>
        <a:solidFill>
          <a:srgbClr val="003300">
            <a:alpha val="73000"/>
          </a:srgbClr>
        </a:solidFill>
      </dgm:spPr>
      <dgm:t>
        <a:bodyPr/>
        <a:lstStyle/>
        <a:p>
          <a:pPr algn="ctr"/>
          <a:r>
            <a:rPr lang="ru-RU" sz="1600" dirty="0" smtClean="0"/>
            <a:t>Для младших школьников </a:t>
          </a:r>
          <a:r>
            <a:rPr lang="ru-RU" sz="1600" dirty="0" err="1" smtClean="0"/>
            <a:t>школьников</a:t>
          </a:r>
          <a:r>
            <a:rPr lang="ru-RU" sz="1600" dirty="0" smtClean="0"/>
            <a:t> «</a:t>
          </a:r>
          <a:r>
            <a:rPr lang="ru-RU" sz="1600" dirty="0" err="1" smtClean="0"/>
            <a:t>Мындыр</a:t>
          </a:r>
          <a:r>
            <a:rPr lang="ru-RU" sz="1600" dirty="0" smtClean="0"/>
            <a:t> ей»</a:t>
          </a:r>
        </a:p>
        <a:p>
          <a:pPr algn="ctr"/>
          <a:r>
            <a:rPr lang="ru-RU" sz="1600" dirty="0" smtClean="0"/>
            <a:t>Экологическая тропа «Тропа знаний» - средняя школа;</a:t>
          </a:r>
        </a:p>
        <a:p>
          <a:pPr algn="ctr"/>
          <a:r>
            <a:rPr lang="ru-RU" sz="1600" dirty="0" smtClean="0"/>
            <a:t>Консультации по подготовке к ОГЭ, ЕГЭ – старшая школа.</a:t>
          </a:r>
        </a:p>
        <a:p>
          <a:pPr algn="ctr"/>
          <a:endParaRPr lang="ru-RU" sz="1100" dirty="0" smtClean="0"/>
        </a:p>
        <a:p>
          <a:pPr algn="ctr"/>
          <a:endParaRPr lang="ru-RU" sz="1100" dirty="0" smtClean="0"/>
        </a:p>
        <a:p>
          <a:pPr algn="ctr"/>
          <a:endParaRPr lang="ru-RU" sz="1100" dirty="0" smtClean="0"/>
        </a:p>
        <a:p>
          <a:pPr algn="ctr"/>
          <a:endParaRPr lang="ru-RU" sz="1100" dirty="0"/>
        </a:p>
      </dgm:t>
    </dgm:pt>
    <dgm:pt modelId="{9C90A530-3683-4718-A38C-CDB1272F661A}" type="parTrans" cxnId="{F0075CE1-B116-4688-B55C-EF00CFDB87DF}">
      <dgm:prSet/>
      <dgm:spPr/>
      <dgm:t>
        <a:bodyPr/>
        <a:lstStyle/>
        <a:p>
          <a:endParaRPr lang="ru-RU"/>
        </a:p>
      </dgm:t>
    </dgm:pt>
    <dgm:pt modelId="{BAB724F1-1693-48D2-AF76-F2217803D385}" type="sibTrans" cxnId="{F0075CE1-B116-4688-B55C-EF00CFDB87DF}">
      <dgm:prSet/>
      <dgm:spPr/>
      <dgm:t>
        <a:bodyPr/>
        <a:lstStyle/>
        <a:p>
          <a:endParaRPr lang="ru-RU"/>
        </a:p>
      </dgm:t>
    </dgm:pt>
    <dgm:pt modelId="{D1893C0F-7D6F-4217-ADA2-4CA14B13FDAD}">
      <dgm:prSet phldrT="[Текст]" custT="1"/>
      <dgm:spPr>
        <a:solidFill>
          <a:srgbClr val="003300">
            <a:alpha val="73000"/>
          </a:srgbClr>
        </a:solidFill>
      </dgm:spPr>
      <dgm:t>
        <a:bodyPr/>
        <a:lstStyle/>
        <a:p>
          <a:pPr algn="ctr"/>
          <a:r>
            <a:rPr lang="ru-RU" sz="2000" dirty="0" smtClean="0"/>
            <a:t>Открытые уроки;</a:t>
          </a:r>
        </a:p>
        <a:p>
          <a:pPr algn="ctr"/>
          <a:r>
            <a:rPr lang="ru-RU" sz="2000" dirty="0" smtClean="0"/>
            <a:t>Стратегические сессии;</a:t>
          </a:r>
        </a:p>
        <a:p>
          <a:pPr algn="ctr"/>
          <a:r>
            <a:rPr lang="ru-RU" sz="2000" dirty="0" smtClean="0"/>
            <a:t>Мастер-классы;</a:t>
          </a:r>
        </a:p>
        <a:p>
          <a:pPr algn="ctr"/>
          <a:r>
            <a:rPr lang="ru-RU" sz="2000" dirty="0" smtClean="0"/>
            <a:t>Курсы повышения квалификации.</a:t>
          </a:r>
        </a:p>
        <a:p>
          <a:pPr algn="ctr"/>
          <a:endParaRPr lang="ru-RU" sz="2000" dirty="0" smtClean="0"/>
        </a:p>
        <a:p>
          <a:pPr algn="ctr"/>
          <a:endParaRPr lang="ru-RU" sz="1300" dirty="0" smtClean="0"/>
        </a:p>
        <a:p>
          <a:pPr algn="ctr"/>
          <a:endParaRPr lang="ru-RU" sz="1300" dirty="0"/>
        </a:p>
      </dgm:t>
    </dgm:pt>
    <dgm:pt modelId="{39F2CA88-5BF6-43F0-91EA-C4FA3A4054E4}" type="parTrans" cxnId="{3659EF7C-63BA-4F5D-AC5D-A7CE1AEB8AC9}">
      <dgm:prSet/>
      <dgm:spPr/>
      <dgm:t>
        <a:bodyPr/>
        <a:lstStyle/>
        <a:p>
          <a:endParaRPr lang="ru-RU"/>
        </a:p>
      </dgm:t>
    </dgm:pt>
    <dgm:pt modelId="{41B5EB5C-0A9E-4D19-9392-9E825A7A746F}" type="sibTrans" cxnId="{3659EF7C-63BA-4F5D-AC5D-A7CE1AEB8AC9}">
      <dgm:prSet/>
      <dgm:spPr/>
      <dgm:t>
        <a:bodyPr/>
        <a:lstStyle/>
        <a:p>
          <a:endParaRPr lang="ru-RU"/>
        </a:p>
      </dgm:t>
    </dgm:pt>
    <dgm:pt modelId="{F4399B8E-FE48-4E06-9C31-F3CC24D6DF25}">
      <dgm:prSet phldrT="[Текст]" custT="1"/>
      <dgm:spPr>
        <a:solidFill>
          <a:srgbClr val="003300">
            <a:alpha val="73000"/>
          </a:srgbClr>
        </a:solidFill>
      </dgm:spPr>
      <dgm:t>
        <a:bodyPr/>
        <a:lstStyle/>
        <a:p>
          <a:r>
            <a:rPr lang="ru-RU" sz="2000" dirty="0" smtClean="0"/>
            <a:t>Проект «Школа ответственного родителя»</a:t>
          </a:r>
        </a:p>
        <a:p>
          <a:endParaRPr lang="ru-RU" sz="2000" dirty="0" smtClean="0"/>
        </a:p>
        <a:p>
          <a:endParaRPr lang="ru-RU" sz="2000" dirty="0" smtClean="0"/>
        </a:p>
        <a:p>
          <a:endParaRPr lang="ru-RU" sz="2000" dirty="0" smtClean="0"/>
        </a:p>
        <a:p>
          <a:endParaRPr lang="ru-RU" sz="2000" dirty="0" smtClean="0"/>
        </a:p>
        <a:p>
          <a:endParaRPr lang="ru-RU" sz="2000" dirty="0"/>
        </a:p>
      </dgm:t>
    </dgm:pt>
    <dgm:pt modelId="{4F1A77EA-4C2D-4A5F-AAB8-83468EE10155}" type="parTrans" cxnId="{A1DC54B5-B1E2-4A09-8E57-011D1803CC91}">
      <dgm:prSet/>
      <dgm:spPr/>
      <dgm:t>
        <a:bodyPr/>
        <a:lstStyle/>
        <a:p>
          <a:endParaRPr lang="ru-RU"/>
        </a:p>
      </dgm:t>
    </dgm:pt>
    <dgm:pt modelId="{9614A594-2018-4BEE-8616-98AF11584ABA}" type="sibTrans" cxnId="{A1DC54B5-B1E2-4A09-8E57-011D1803CC91}">
      <dgm:prSet/>
      <dgm:spPr/>
      <dgm:t>
        <a:bodyPr/>
        <a:lstStyle/>
        <a:p>
          <a:endParaRPr lang="ru-RU"/>
        </a:p>
      </dgm:t>
    </dgm:pt>
    <dgm:pt modelId="{EB97238D-CDE9-484C-AC5F-937E40C5916E}" type="pres">
      <dgm:prSet presAssocID="{5CAF966B-CD23-4E61-B181-F8B4DA3B377F}" presName="Name0" presStyleCnt="0">
        <dgm:presLayoutVars>
          <dgm:dir/>
          <dgm:resizeHandles val="exact"/>
        </dgm:presLayoutVars>
      </dgm:prSet>
      <dgm:spPr/>
    </dgm:pt>
    <dgm:pt modelId="{2203568C-40BE-4C30-8B59-D48A137E592F}" type="pres">
      <dgm:prSet presAssocID="{5CAF966B-CD23-4E61-B181-F8B4DA3B377F}" presName="fgShape" presStyleLbl="fgShp" presStyleIdx="0" presStyleCnt="1"/>
      <dgm:spPr/>
    </dgm:pt>
    <dgm:pt modelId="{5314375E-FB2D-402F-8139-E8A86CD6BD62}" type="pres">
      <dgm:prSet presAssocID="{5CAF966B-CD23-4E61-B181-F8B4DA3B377F}" presName="linComp" presStyleCnt="0"/>
      <dgm:spPr/>
    </dgm:pt>
    <dgm:pt modelId="{55795BFA-0755-457C-80AC-5B47557669B9}" type="pres">
      <dgm:prSet presAssocID="{DD9C3168-47DF-4836-B100-BF8EBA9EE5C6}" presName="compNode" presStyleCnt="0"/>
      <dgm:spPr/>
    </dgm:pt>
    <dgm:pt modelId="{4AD18DD6-9A96-414F-A667-5CDC698F59EE}" type="pres">
      <dgm:prSet presAssocID="{DD9C3168-47DF-4836-B100-BF8EBA9EE5C6}" presName="bkgdShape" presStyleLbl="node1" presStyleIdx="0" presStyleCnt="3"/>
      <dgm:spPr/>
      <dgm:t>
        <a:bodyPr/>
        <a:lstStyle/>
        <a:p>
          <a:endParaRPr lang="ru-RU"/>
        </a:p>
      </dgm:t>
    </dgm:pt>
    <dgm:pt modelId="{19618F87-3C3D-40BD-82F4-BE006B5C0BAE}" type="pres">
      <dgm:prSet presAssocID="{DD9C3168-47DF-4836-B100-BF8EBA9EE5C6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5D6B8-99C0-4E8B-B0A8-6587E47DF78E}" type="pres">
      <dgm:prSet presAssocID="{DD9C3168-47DF-4836-B100-BF8EBA9EE5C6}" presName="invisiNode" presStyleLbl="node1" presStyleIdx="0" presStyleCnt="3"/>
      <dgm:spPr/>
    </dgm:pt>
    <dgm:pt modelId="{32555A0A-9C68-4462-9025-4832F512B4F0}" type="pres">
      <dgm:prSet presAssocID="{DD9C3168-47DF-4836-B100-BF8EBA9EE5C6}" presName="imagNode" presStyleLbl="fgImgPlace1" presStyleIdx="0" presStyleCnt="3" custScaleX="15959" custScaleY="22969" custLinFactNeighborX="0" custLinFactNeighborY="-40076"/>
      <dgm:spPr/>
    </dgm:pt>
    <dgm:pt modelId="{ACE60F1C-8753-4408-8671-A11CB155CE70}" type="pres">
      <dgm:prSet presAssocID="{BAB724F1-1693-48D2-AF76-F2217803D385}" presName="sibTrans" presStyleLbl="sibTrans2D1" presStyleIdx="0" presStyleCnt="0"/>
      <dgm:spPr/>
    </dgm:pt>
    <dgm:pt modelId="{FE255964-0787-4408-A9DE-1577124B3BED}" type="pres">
      <dgm:prSet presAssocID="{D1893C0F-7D6F-4217-ADA2-4CA14B13FDAD}" presName="compNode" presStyleCnt="0"/>
      <dgm:spPr/>
    </dgm:pt>
    <dgm:pt modelId="{C74649E7-612D-461A-8787-63AFB4C5158F}" type="pres">
      <dgm:prSet presAssocID="{D1893C0F-7D6F-4217-ADA2-4CA14B13FDAD}" presName="bkgdShape" presStyleLbl="node1" presStyleIdx="1" presStyleCnt="3"/>
      <dgm:spPr/>
      <dgm:t>
        <a:bodyPr/>
        <a:lstStyle/>
        <a:p>
          <a:endParaRPr lang="ru-RU"/>
        </a:p>
      </dgm:t>
    </dgm:pt>
    <dgm:pt modelId="{68135D32-F45D-4F74-BF81-3483B500C051}" type="pres">
      <dgm:prSet presAssocID="{D1893C0F-7D6F-4217-ADA2-4CA14B13FDAD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0F8FA1-EDF8-4F24-969D-7797F8856C1A}" type="pres">
      <dgm:prSet presAssocID="{D1893C0F-7D6F-4217-ADA2-4CA14B13FDAD}" presName="invisiNode" presStyleLbl="node1" presStyleIdx="1" presStyleCnt="3"/>
      <dgm:spPr/>
    </dgm:pt>
    <dgm:pt modelId="{2DF6B865-0C8F-487D-A913-05ADB4D1B016}" type="pres">
      <dgm:prSet presAssocID="{D1893C0F-7D6F-4217-ADA2-4CA14B13FDAD}" presName="imagNode" presStyleLbl="fgImgPlace1" presStyleIdx="1" presStyleCnt="3" custScaleX="12830" custScaleY="28350" custLinFactNeighborX="0" custLinFactNeighborY="-40076"/>
      <dgm:spPr/>
    </dgm:pt>
    <dgm:pt modelId="{1E61600E-7D4E-45AE-A5D0-BAC394F38F21}" type="pres">
      <dgm:prSet presAssocID="{41B5EB5C-0A9E-4D19-9392-9E825A7A746F}" presName="sibTrans" presStyleLbl="sibTrans2D1" presStyleIdx="0" presStyleCnt="0"/>
      <dgm:spPr/>
    </dgm:pt>
    <dgm:pt modelId="{E6D4923F-B8D2-4F28-ABDF-A92A7FD0F3C2}" type="pres">
      <dgm:prSet presAssocID="{F4399B8E-FE48-4E06-9C31-F3CC24D6DF25}" presName="compNode" presStyleCnt="0"/>
      <dgm:spPr/>
    </dgm:pt>
    <dgm:pt modelId="{422AF253-064D-44A4-9773-9A79E371C5D4}" type="pres">
      <dgm:prSet presAssocID="{F4399B8E-FE48-4E06-9C31-F3CC24D6DF25}" presName="bkgdShape" presStyleLbl="node1" presStyleIdx="2" presStyleCnt="3"/>
      <dgm:spPr/>
      <dgm:t>
        <a:bodyPr/>
        <a:lstStyle/>
        <a:p>
          <a:endParaRPr lang="ru-RU"/>
        </a:p>
      </dgm:t>
    </dgm:pt>
    <dgm:pt modelId="{A67ECE90-C12F-4313-9BD1-1B221D42FD27}" type="pres">
      <dgm:prSet presAssocID="{F4399B8E-FE48-4E06-9C31-F3CC24D6DF25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C0D5DD-F744-43FB-AB02-B88660BC397C}" type="pres">
      <dgm:prSet presAssocID="{F4399B8E-FE48-4E06-9C31-F3CC24D6DF25}" presName="invisiNode" presStyleLbl="node1" presStyleIdx="2" presStyleCnt="3"/>
      <dgm:spPr/>
    </dgm:pt>
    <dgm:pt modelId="{15C69FA9-A1CB-4AFE-8E9E-E3C6338802CD}" type="pres">
      <dgm:prSet presAssocID="{F4399B8E-FE48-4E06-9C31-F3CC24D6DF25}" presName="imagNode" presStyleLbl="fgImgPlace1" presStyleIdx="2" presStyleCnt="3" custScaleX="15959" custScaleY="19796" custLinFactNeighborX="0" custLinFactNeighborY="-44353"/>
      <dgm:spPr/>
    </dgm:pt>
  </dgm:ptLst>
  <dgm:cxnLst>
    <dgm:cxn modelId="{FBD19C8B-5410-4271-BF98-D74261B792F4}" type="presOf" srcId="{DD9C3168-47DF-4836-B100-BF8EBA9EE5C6}" destId="{4AD18DD6-9A96-414F-A667-5CDC698F59EE}" srcOrd="0" destOrd="0" presId="urn:microsoft.com/office/officeart/2005/8/layout/hList7"/>
    <dgm:cxn modelId="{944E31D9-B7BD-4A26-8CA6-14F08B9BDDDF}" type="presOf" srcId="{F4399B8E-FE48-4E06-9C31-F3CC24D6DF25}" destId="{A67ECE90-C12F-4313-9BD1-1B221D42FD27}" srcOrd="1" destOrd="0" presId="urn:microsoft.com/office/officeart/2005/8/layout/hList7"/>
    <dgm:cxn modelId="{A1DC54B5-B1E2-4A09-8E57-011D1803CC91}" srcId="{5CAF966B-CD23-4E61-B181-F8B4DA3B377F}" destId="{F4399B8E-FE48-4E06-9C31-F3CC24D6DF25}" srcOrd="2" destOrd="0" parTransId="{4F1A77EA-4C2D-4A5F-AAB8-83468EE10155}" sibTransId="{9614A594-2018-4BEE-8616-98AF11584ABA}"/>
    <dgm:cxn modelId="{DBD9948F-B545-45CA-9DF7-E3A0D9B490B3}" type="presOf" srcId="{F4399B8E-FE48-4E06-9C31-F3CC24D6DF25}" destId="{422AF253-064D-44A4-9773-9A79E371C5D4}" srcOrd="0" destOrd="0" presId="urn:microsoft.com/office/officeart/2005/8/layout/hList7"/>
    <dgm:cxn modelId="{5B7E4FD6-C637-479B-8A3F-58EFB9BF99F3}" type="presOf" srcId="{41B5EB5C-0A9E-4D19-9392-9E825A7A746F}" destId="{1E61600E-7D4E-45AE-A5D0-BAC394F38F21}" srcOrd="0" destOrd="0" presId="urn:microsoft.com/office/officeart/2005/8/layout/hList7"/>
    <dgm:cxn modelId="{055ED909-9C73-4493-9C7B-EBC6FD8D72F1}" type="presOf" srcId="{BAB724F1-1693-48D2-AF76-F2217803D385}" destId="{ACE60F1C-8753-4408-8671-A11CB155CE70}" srcOrd="0" destOrd="0" presId="urn:microsoft.com/office/officeart/2005/8/layout/hList7"/>
    <dgm:cxn modelId="{CEE8339A-F2ED-40AD-A0E0-B7ECBEE50B58}" type="presOf" srcId="{5CAF966B-CD23-4E61-B181-F8B4DA3B377F}" destId="{EB97238D-CDE9-484C-AC5F-937E40C5916E}" srcOrd="0" destOrd="0" presId="urn:microsoft.com/office/officeart/2005/8/layout/hList7"/>
    <dgm:cxn modelId="{3659EF7C-63BA-4F5D-AC5D-A7CE1AEB8AC9}" srcId="{5CAF966B-CD23-4E61-B181-F8B4DA3B377F}" destId="{D1893C0F-7D6F-4217-ADA2-4CA14B13FDAD}" srcOrd="1" destOrd="0" parTransId="{39F2CA88-5BF6-43F0-91EA-C4FA3A4054E4}" sibTransId="{41B5EB5C-0A9E-4D19-9392-9E825A7A746F}"/>
    <dgm:cxn modelId="{F0075CE1-B116-4688-B55C-EF00CFDB87DF}" srcId="{5CAF966B-CD23-4E61-B181-F8B4DA3B377F}" destId="{DD9C3168-47DF-4836-B100-BF8EBA9EE5C6}" srcOrd="0" destOrd="0" parTransId="{9C90A530-3683-4718-A38C-CDB1272F661A}" sibTransId="{BAB724F1-1693-48D2-AF76-F2217803D385}"/>
    <dgm:cxn modelId="{1F025799-8E72-42BE-8F1E-5F36A449E5C0}" type="presOf" srcId="{D1893C0F-7D6F-4217-ADA2-4CA14B13FDAD}" destId="{68135D32-F45D-4F74-BF81-3483B500C051}" srcOrd="1" destOrd="0" presId="urn:microsoft.com/office/officeart/2005/8/layout/hList7"/>
    <dgm:cxn modelId="{428D108A-1B0A-4C26-872A-A9DF795E3397}" type="presOf" srcId="{D1893C0F-7D6F-4217-ADA2-4CA14B13FDAD}" destId="{C74649E7-612D-461A-8787-63AFB4C5158F}" srcOrd="0" destOrd="0" presId="urn:microsoft.com/office/officeart/2005/8/layout/hList7"/>
    <dgm:cxn modelId="{2C805FB6-2467-4C5C-AC87-FB05E292C025}" type="presOf" srcId="{DD9C3168-47DF-4836-B100-BF8EBA9EE5C6}" destId="{19618F87-3C3D-40BD-82F4-BE006B5C0BAE}" srcOrd="1" destOrd="0" presId="urn:microsoft.com/office/officeart/2005/8/layout/hList7"/>
    <dgm:cxn modelId="{C13035FD-820D-462E-9CAB-4DFDD2092015}" type="presParOf" srcId="{EB97238D-CDE9-484C-AC5F-937E40C5916E}" destId="{2203568C-40BE-4C30-8B59-D48A137E592F}" srcOrd="0" destOrd="0" presId="urn:microsoft.com/office/officeart/2005/8/layout/hList7"/>
    <dgm:cxn modelId="{6ABE8E4F-FB8F-4DFA-8CBD-F3B23C2B53C9}" type="presParOf" srcId="{EB97238D-CDE9-484C-AC5F-937E40C5916E}" destId="{5314375E-FB2D-402F-8139-E8A86CD6BD62}" srcOrd="1" destOrd="0" presId="urn:microsoft.com/office/officeart/2005/8/layout/hList7"/>
    <dgm:cxn modelId="{CEAC0FDE-3C07-456B-AB48-8AAF645B38FB}" type="presParOf" srcId="{5314375E-FB2D-402F-8139-E8A86CD6BD62}" destId="{55795BFA-0755-457C-80AC-5B47557669B9}" srcOrd="0" destOrd="0" presId="urn:microsoft.com/office/officeart/2005/8/layout/hList7"/>
    <dgm:cxn modelId="{D5AB5B73-A400-4D41-B602-D14C21FED843}" type="presParOf" srcId="{55795BFA-0755-457C-80AC-5B47557669B9}" destId="{4AD18DD6-9A96-414F-A667-5CDC698F59EE}" srcOrd="0" destOrd="0" presId="urn:microsoft.com/office/officeart/2005/8/layout/hList7"/>
    <dgm:cxn modelId="{63F98AFF-6657-47E5-B938-2117E1B1866F}" type="presParOf" srcId="{55795BFA-0755-457C-80AC-5B47557669B9}" destId="{19618F87-3C3D-40BD-82F4-BE006B5C0BAE}" srcOrd="1" destOrd="0" presId="urn:microsoft.com/office/officeart/2005/8/layout/hList7"/>
    <dgm:cxn modelId="{04D43139-4296-48DB-94A7-A23CD2ADE615}" type="presParOf" srcId="{55795BFA-0755-457C-80AC-5B47557669B9}" destId="{03C5D6B8-99C0-4E8B-B0A8-6587E47DF78E}" srcOrd="2" destOrd="0" presId="urn:microsoft.com/office/officeart/2005/8/layout/hList7"/>
    <dgm:cxn modelId="{C5CEA868-4E31-4973-82E3-946D72A106E8}" type="presParOf" srcId="{55795BFA-0755-457C-80AC-5B47557669B9}" destId="{32555A0A-9C68-4462-9025-4832F512B4F0}" srcOrd="3" destOrd="0" presId="urn:microsoft.com/office/officeart/2005/8/layout/hList7"/>
    <dgm:cxn modelId="{31C5A7EB-2855-42C2-A8FC-202B8A30A342}" type="presParOf" srcId="{5314375E-FB2D-402F-8139-E8A86CD6BD62}" destId="{ACE60F1C-8753-4408-8671-A11CB155CE70}" srcOrd="1" destOrd="0" presId="urn:microsoft.com/office/officeart/2005/8/layout/hList7"/>
    <dgm:cxn modelId="{7C9E3AAA-2D68-44FE-8526-8BC49B608168}" type="presParOf" srcId="{5314375E-FB2D-402F-8139-E8A86CD6BD62}" destId="{FE255964-0787-4408-A9DE-1577124B3BED}" srcOrd="2" destOrd="0" presId="urn:microsoft.com/office/officeart/2005/8/layout/hList7"/>
    <dgm:cxn modelId="{5AC64090-16B8-4107-A3A4-7F1BA2FE11D5}" type="presParOf" srcId="{FE255964-0787-4408-A9DE-1577124B3BED}" destId="{C74649E7-612D-461A-8787-63AFB4C5158F}" srcOrd="0" destOrd="0" presId="urn:microsoft.com/office/officeart/2005/8/layout/hList7"/>
    <dgm:cxn modelId="{E5B08AA0-D5AE-4D1F-8BDA-E61457389A83}" type="presParOf" srcId="{FE255964-0787-4408-A9DE-1577124B3BED}" destId="{68135D32-F45D-4F74-BF81-3483B500C051}" srcOrd="1" destOrd="0" presId="urn:microsoft.com/office/officeart/2005/8/layout/hList7"/>
    <dgm:cxn modelId="{10C61785-C6E0-43F0-8B4B-9EB0DA772F34}" type="presParOf" srcId="{FE255964-0787-4408-A9DE-1577124B3BED}" destId="{E80F8FA1-EDF8-4F24-969D-7797F8856C1A}" srcOrd="2" destOrd="0" presId="urn:microsoft.com/office/officeart/2005/8/layout/hList7"/>
    <dgm:cxn modelId="{0AAA1A72-7DFE-4009-8D86-4B95F5555DC4}" type="presParOf" srcId="{FE255964-0787-4408-A9DE-1577124B3BED}" destId="{2DF6B865-0C8F-487D-A913-05ADB4D1B016}" srcOrd="3" destOrd="0" presId="urn:microsoft.com/office/officeart/2005/8/layout/hList7"/>
    <dgm:cxn modelId="{F04F7D0F-6043-4FD6-AAE1-218B1490F7DE}" type="presParOf" srcId="{5314375E-FB2D-402F-8139-E8A86CD6BD62}" destId="{1E61600E-7D4E-45AE-A5D0-BAC394F38F21}" srcOrd="3" destOrd="0" presId="urn:microsoft.com/office/officeart/2005/8/layout/hList7"/>
    <dgm:cxn modelId="{C01ED4EC-C090-4B38-ABE7-D4F54F0F3D36}" type="presParOf" srcId="{5314375E-FB2D-402F-8139-E8A86CD6BD62}" destId="{E6D4923F-B8D2-4F28-ABDF-A92A7FD0F3C2}" srcOrd="4" destOrd="0" presId="urn:microsoft.com/office/officeart/2005/8/layout/hList7"/>
    <dgm:cxn modelId="{5407CE30-66E0-4C4F-8F3E-06368FDF21F2}" type="presParOf" srcId="{E6D4923F-B8D2-4F28-ABDF-A92A7FD0F3C2}" destId="{422AF253-064D-44A4-9773-9A79E371C5D4}" srcOrd="0" destOrd="0" presId="urn:microsoft.com/office/officeart/2005/8/layout/hList7"/>
    <dgm:cxn modelId="{CC737CC0-CF17-4DF2-B5A7-47DB4A6DB71D}" type="presParOf" srcId="{E6D4923F-B8D2-4F28-ABDF-A92A7FD0F3C2}" destId="{A67ECE90-C12F-4313-9BD1-1B221D42FD27}" srcOrd="1" destOrd="0" presId="urn:microsoft.com/office/officeart/2005/8/layout/hList7"/>
    <dgm:cxn modelId="{7F455E98-B398-4741-8F8E-098301AAC453}" type="presParOf" srcId="{E6D4923F-B8D2-4F28-ABDF-A92A7FD0F3C2}" destId="{96C0D5DD-F744-43FB-AB02-B88660BC397C}" srcOrd="2" destOrd="0" presId="urn:microsoft.com/office/officeart/2005/8/layout/hList7"/>
    <dgm:cxn modelId="{E38DA8C8-4185-4E75-97CD-C3C683132D30}" type="presParOf" srcId="{E6D4923F-B8D2-4F28-ABDF-A92A7FD0F3C2}" destId="{15C69FA9-A1CB-4AFE-8E9E-E3C6338802CD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4413B0-3B1C-455C-B07D-350F24E676B6}">
      <dsp:nvSpPr>
        <dsp:cNvPr id="0" name=""/>
        <dsp:cNvSpPr/>
      </dsp:nvSpPr>
      <dsp:spPr>
        <a:xfrm>
          <a:off x="1723" y="0"/>
          <a:ext cx="2681524" cy="496855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-организация сетевого взаимодействия, координация деятельности объектов сети;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- организация обмена ресурсами (кадровые, информационные, научно-методические, учебно-методические).</a:t>
          </a:r>
          <a:endParaRPr lang="ru-RU" sz="1400" kern="1200" dirty="0"/>
        </a:p>
      </dsp:txBody>
      <dsp:txXfrm>
        <a:off x="1723" y="1987420"/>
        <a:ext cx="2681524" cy="1987420"/>
      </dsp:txXfrm>
    </dsp:sp>
    <dsp:sp modelId="{6DBDDC3C-45AD-4C45-9BB0-94401387AA63}">
      <dsp:nvSpPr>
        <dsp:cNvPr id="0" name=""/>
        <dsp:cNvSpPr/>
      </dsp:nvSpPr>
      <dsp:spPr>
        <a:xfrm>
          <a:off x="915965" y="754150"/>
          <a:ext cx="853041" cy="742452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3006268-88A2-4692-A87A-82AE4B49A530}">
      <dsp:nvSpPr>
        <dsp:cNvPr id="0" name=""/>
        <dsp:cNvSpPr/>
      </dsp:nvSpPr>
      <dsp:spPr>
        <a:xfrm>
          <a:off x="2763693" y="0"/>
          <a:ext cx="2681524" cy="496855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-организация сетевых методических событий по повышению научно-методического, профессионального уровня педагогов сети;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- проведение мероприятий по распространению опыта педагогов (мастер-классы, авторские семинары, профессиональные конкурсы, НПК и пр.);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- формирование банка данных цифровых методических ресурсов.</a:t>
          </a:r>
          <a:endParaRPr lang="ru-RU" sz="1300" kern="1200" dirty="0"/>
        </a:p>
      </dsp:txBody>
      <dsp:txXfrm>
        <a:off x="2763693" y="1987420"/>
        <a:ext cx="2681524" cy="1987420"/>
      </dsp:txXfrm>
    </dsp:sp>
    <dsp:sp modelId="{0B465509-A5C6-4E51-BDBA-0270F3209DD2}">
      <dsp:nvSpPr>
        <dsp:cNvPr id="0" name=""/>
        <dsp:cNvSpPr/>
      </dsp:nvSpPr>
      <dsp:spPr>
        <a:xfrm>
          <a:off x="3605177" y="754150"/>
          <a:ext cx="998557" cy="742452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69528C3-082B-43E8-A0B6-1801FBAB67F3}">
      <dsp:nvSpPr>
        <dsp:cNvPr id="0" name=""/>
        <dsp:cNvSpPr/>
      </dsp:nvSpPr>
      <dsp:spPr>
        <a:xfrm>
          <a:off x="5527387" y="0"/>
          <a:ext cx="2681524" cy="496855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- вовлечение обучающихся, 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учителей – предметников</a:t>
          </a:r>
          <a:r>
            <a:rPr lang="ru-RU" sz="1400" kern="1200" smtClean="0"/>
            <a:t>, классных коллективов, родителей  в </a:t>
          </a:r>
          <a:r>
            <a:rPr lang="ru-RU" sz="1400" kern="1200" dirty="0" smtClean="0"/>
            <a:t>деятельность Сети по актуальным проблемам современного образования.</a:t>
          </a:r>
          <a:endParaRPr lang="ru-RU" sz="1400" kern="1200" dirty="0"/>
        </a:p>
      </dsp:txBody>
      <dsp:txXfrm>
        <a:off x="5527387" y="1987420"/>
        <a:ext cx="2681524" cy="1987420"/>
      </dsp:txXfrm>
    </dsp:sp>
    <dsp:sp modelId="{9D8E060B-4B5C-40CE-90B2-3253790C4D99}">
      <dsp:nvSpPr>
        <dsp:cNvPr id="0" name=""/>
        <dsp:cNvSpPr/>
      </dsp:nvSpPr>
      <dsp:spPr>
        <a:xfrm>
          <a:off x="6354730" y="754150"/>
          <a:ext cx="1023391" cy="742452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4947489-D079-4C18-8B14-A5362087F9F6}">
      <dsp:nvSpPr>
        <dsp:cNvPr id="0" name=""/>
        <dsp:cNvSpPr/>
      </dsp:nvSpPr>
      <dsp:spPr>
        <a:xfrm>
          <a:off x="360075" y="4417692"/>
          <a:ext cx="7552199" cy="406842"/>
        </a:xfrm>
        <a:prstGeom prst="leftRightArrow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A8488B0-61A1-400B-8F94-F4080E10ABB2}">
      <dsp:nvSpPr>
        <dsp:cNvPr id="0" name=""/>
        <dsp:cNvSpPr/>
      </dsp:nvSpPr>
      <dsp:spPr>
        <a:xfrm rot="5400000">
          <a:off x="-205776" y="240869"/>
          <a:ext cx="1371846" cy="960292"/>
        </a:xfrm>
        <a:prstGeom prst="chevron">
          <a:avLst/>
        </a:prstGeom>
        <a:solidFill>
          <a:schemeClr val="tx1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 секция</a:t>
          </a:r>
        </a:p>
      </dsp:txBody>
      <dsp:txXfrm rot="5400000">
        <a:off x="-205776" y="240869"/>
        <a:ext cx="1371846" cy="960292"/>
      </dsp:txXfrm>
    </dsp:sp>
    <dsp:sp modelId="{A97BFD18-BB88-4A76-A5A1-497FF6C94157}">
      <dsp:nvSpPr>
        <dsp:cNvPr id="0" name=""/>
        <dsp:cNvSpPr/>
      </dsp:nvSpPr>
      <dsp:spPr>
        <a:xfrm rot="5400000">
          <a:off x="4215282" y="-3184662"/>
          <a:ext cx="954663" cy="74646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/>
            <a:t>3Д моделирование в начальной школе.</a:t>
          </a:r>
          <a:endParaRPr lang="ru-RU" sz="1200" b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/>
            <a:t>Технологии смешанного обучения в начальной школе.</a:t>
          </a:r>
          <a:endParaRPr lang="ru-RU" sz="1200" b="0" kern="1200" dirty="0"/>
        </a:p>
      </dsp:txBody>
      <dsp:txXfrm rot="5400000">
        <a:off x="4215282" y="-3184662"/>
        <a:ext cx="954663" cy="7464643"/>
      </dsp:txXfrm>
    </dsp:sp>
    <dsp:sp modelId="{1E8815FB-68D9-41F5-99F9-3DD423355D3A}">
      <dsp:nvSpPr>
        <dsp:cNvPr id="0" name=""/>
        <dsp:cNvSpPr/>
      </dsp:nvSpPr>
      <dsp:spPr>
        <a:xfrm rot="5400000">
          <a:off x="-205776" y="1577309"/>
          <a:ext cx="1371846" cy="960292"/>
        </a:xfrm>
        <a:prstGeom prst="chevron">
          <a:avLst/>
        </a:prstGeom>
        <a:solidFill>
          <a:schemeClr val="tx1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 секция</a:t>
          </a:r>
          <a:endParaRPr lang="ru-RU" sz="1800" kern="1200" dirty="0"/>
        </a:p>
      </dsp:txBody>
      <dsp:txXfrm rot="5400000">
        <a:off x="-205776" y="1577309"/>
        <a:ext cx="1371846" cy="960292"/>
      </dsp:txXfrm>
    </dsp:sp>
    <dsp:sp modelId="{5D410D07-C114-4520-AD32-34BBBC27677A}">
      <dsp:nvSpPr>
        <dsp:cNvPr id="0" name=""/>
        <dsp:cNvSpPr/>
      </dsp:nvSpPr>
      <dsp:spPr>
        <a:xfrm rot="5400000">
          <a:off x="4101345" y="-1914939"/>
          <a:ext cx="1182537" cy="74646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Подготовка к ОГЭ, ЕГЭ, ВПР. Опыт работы учителей английского языка МБОУ «</a:t>
          </a:r>
          <a:r>
            <a:rPr lang="ru-RU" sz="1200" kern="1200" dirty="0" err="1" smtClean="0"/>
            <a:t>Болугурская</a:t>
          </a:r>
          <a:r>
            <a:rPr lang="ru-RU" sz="1200" kern="1200" dirty="0" smtClean="0"/>
            <a:t> СОШ», МБОУ «Майская СОШ».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Подготовка к ОГЭ, ЕГЭ, ВПР по русскому языку . Опыт работы учителей МБОУ «</a:t>
          </a:r>
          <a:r>
            <a:rPr lang="ru-RU" sz="1200" kern="1200" dirty="0" err="1" smtClean="0"/>
            <a:t>Болугурская</a:t>
          </a:r>
          <a:r>
            <a:rPr lang="ru-RU" sz="1200" kern="1200" dirty="0" smtClean="0"/>
            <a:t> СОШ». 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Подготовка учащихся к олимпиаде </a:t>
          </a:r>
          <a:r>
            <a:rPr lang="ru-RU" sz="1200" kern="1200" dirty="0" err="1" smtClean="0"/>
            <a:t>ВсОШ</a:t>
          </a:r>
          <a:r>
            <a:rPr lang="ru-RU" sz="1200" kern="1200" dirty="0" smtClean="0"/>
            <a:t> по ОБЖ и физической культуре. 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Организация научно-исследовательской деятельности учащихся.</a:t>
          </a:r>
          <a:endParaRPr lang="ru-RU" sz="1200" kern="1200" dirty="0"/>
        </a:p>
      </dsp:txBody>
      <dsp:txXfrm rot="5400000">
        <a:off x="4101345" y="-1914939"/>
        <a:ext cx="1182537" cy="7464643"/>
      </dsp:txXfrm>
    </dsp:sp>
    <dsp:sp modelId="{F0D209A8-507E-4AB1-BD39-CD7B50DB7906}">
      <dsp:nvSpPr>
        <dsp:cNvPr id="0" name=""/>
        <dsp:cNvSpPr/>
      </dsp:nvSpPr>
      <dsp:spPr>
        <a:xfrm rot="5400000">
          <a:off x="-205776" y="2894319"/>
          <a:ext cx="1371846" cy="960292"/>
        </a:xfrm>
        <a:prstGeom prst="chevron">
          <a:avLst/>
        </a:prstGeom>
        <a:solidFill>
          <a:schemeClr val="tx1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3 секция</a:t>
          </a:r>
          <a:endParaRPr lang="ru-RU" sz="1800" kern="1200" dirty="0"/>
        </a:p>
      </dsp:txBody>
      <dsp:txXfrm rot="5400000">
        <a:off x="-205776" y="2894319"/>
        <a:ext cx="1371846" cy="960292"/>
      </dsp:txXfrm>
    </dsp:sp>
    <dsp:sp modelId="{9E1B80FD-F546-42D9-AF87-85ED1948CABB}">
      <dsp:nvSpPr>
        <dsp:cNvPr id="0" name=""/>
        <dsp:cNvSpPr/>
      </dsp:nvSpPr>
      <dsp:spPr>
        <a:xfrm rot="5400000">
          <a:off x="4120775" y="-597928"/>
          <a:ext cx="1143676" cy="74646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200" b="0" i="0" kern="1200" dirty="0" smtClean="0"/>
            <a:t>Психологическое сопровождение личностной и социальной адаптации детей и подростков в процессе воспитания и обучения.</a:t>
          </a:r>
          <a:endParaRPr lang="ru-RU" sz="1200" b="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200" b="0" kern="1200" dirty="0" smtClean="0"/>
            <a:t>Формирование предпринимательских компетенций учащихся.</a:t>
          </a:r>
          <a:endParaRPr lang="ru-RU" sz="1200" b="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200" b="0" i="0" kern="1200" dirty="0" smtClean="0"/>
            <a:t>Дополнительное образование как фактор развития личности.</a:t>
          </a:r>
          <a:endParaRPr lang="ru-RU" sz="1200" b="0" kern="1200" dirty="0"/>
        </a:p>
      </dsp:txBody>
      <dsp:txXfrm rot="5400000">
        <a:off x="4120775" y="-597928"/>
        <a:ext cx="1143676" cy="746464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D18DD6-9A96-414F-A667-5CDC698F59EE}">
      <dsp:nvSpPr>
        <dsp:cNvPr id="0" name=""/>
        <dsp:cNvSpPr/>
      </dsp:nvSpPr>
      <dsp:spPr>
        <a:xfrm>
          <a:off x="1602" y="0"/>
          <a:ext cx="2493347" cy="4408264"/>
        </a:xfrm>
        <a:prstGeom prst="roundRect">
          <a:avLst>
            <a:gd name="adj" fmla="val 10000"/>
          </a:avLst>
        </a:prstGeom>
        <a:solidFill>
          <a:srgbClr val="003300">
            <a:alpha val="73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Для младших школьников </a:t>
          </a:r>
          <a:r>
            <a:rPr lang="ru-RU" sz="1600" kern="1200" dirty="0" err="1" smtClean="0"/>
            <a:t>школьников</a:t>
          </a:r>
          <a:r>
            <a:rPr lang="ru-RU" sz="1600" kern="1200" dirty="0" smtClean="0"/>
            <a:t> «</a:t>
          </a:r>
          <a:r>
            <a:rPr lang="ru-RU" sz="1600" kern="1200" dirty="0" err="1" smtClean="0"/>
            <a:t>Мындыр</a:t>
          </a:r>
          <a:r>
            <a:rPr lang="ru-RU" sz="1600" kern="1200" dirty="0" smtClean="0"/>
            <a:t> ей»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Экологическая тропа «Тропа знаний» - средняя школа;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Консультации по подготовке к ОГЭ, ЕГЭ – старшая школа.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1602" y="1763305"/>
        <a:ext cx="2493347" cy="1763305"/>
      </dsp:txXfrm>
    </dsp:sp>
    <dsp:sp modelId="{32555A0A-9C68-4462-9025-4832F512B4F0}">
      <dsp:nvSpPr>
        <dsp:cNvPr id="0" name=""/>
        <dsp:cNvSpPr/>
      </dsp:nvSpPr>
      <dsp:spPr>
        <a:xfrm>
          <a:off x="1131141" y="241588"/>
          <a:ext cx="234270" cy="33717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74649E7-612D-461A-8787-63AFB4C5158F}">
      <dsp:nvSpPr>
        <dsp:cNvPr id="0" name=""/>
        <dsp:cNvSpPr/>
      </dsp:nvSpPr>
      <dsp:spPr>
        <a:xfrm>
          <a:off x="2569750" y="0"/>
          <a:ext cx="2493347" cy="4408264"/>
        </a:xfrm>
        <a:prstGeom prst="roundRect">
          <a:avLst>
            <a:gd name="adj" fmla="val 10000"/>
          </a:avLst>
        </a:prstGeom>
        <a:solidFill>
          <a:srgbClr val="003300">
            <a:alpha val="73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Открытые уроки;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Стратегические сессии;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Мастер-классы;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Курсы повышения квалификации.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2569750" y="1763305"/>
        <a:ext cx="2493347" cy="1763305"/>
      </dsp:txXfrm>
    </dsp:sp>
    <dsp:sp modelId="{2DF6B865-0C8F-487D-A913-05ADB4D1B016}">
      <dsp:nvSpPr>
        <dsp:cNvPr id="0" name=""/>
        <dsp:cNvSpPr/>
      </dsp:nvSpPr>
      <dsp:spPr>
        <a:xfrm>
          <a:off x="3722254" y="202093"/>
          <a:ext cx="188338" cy="416164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22AF253-064D-44A4-9773-9A79E371C5D4}">
      <dsp:nvSpPr>
        <dsp:cNvPr id="0" name=""/>
        <dsp:cNvSpPr/>
      </dsp:nvSpPr>
      <dsp:spPr>
        <a:xfrm>
          <a:off x="5137898" y="0"/>
          <a:ext cx="2493347" cy="4408264"/>
        </a:xfrm>
        <a:prstGeom prst="roundRect">
          <a:avLst>
            <a:gd name="adj" fmla="val 10000"/>
          </a:avLst>
        </a:prstGeom>
        <a:solidFill>
          <a:srgbClr val="003300">
            <a:alpha val="73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Проект «Школа ответственного родителя»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5137898" y="1763305"/>
        <a:ext cx="2493347" cy="1763305"/>
      </dsp:txXfrm>
    </dsp:sp>
    <dsp:sp modelId="{15C69FA9-A1CB-4AFE-8E9E-E3C6338802CD}">
      <dsp:nvSpPr>
        <dsp:cNvPr id="0" name=""/>
        <dsp:cNvSpPr/>
      </dsp:nvSpPr>
      <dsp:spPr>
        <a:xfrm>
          <a:off x="6267436" y="202093"/>
          <a:ext cx="234270" cy="290595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203568C-40BE-4C30-8B59-D48A137E592F}">
      <dsp:nvSpPr>
        <dsp:cNvPr id="0" name=""/>
        <dsp:cNvSpPr/>
      </dsp:nvSpPr>
      <dsp:spPr>
        <a:xfrm>
          <a:off x="305313" y="3526611"/>
          <a:ext cx="7022220" cy="661239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DF2E0-4B42-47E8-9321-1F8F94BEEE78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9AAA3F-56A6-4FD6-8300-AB650BA3E8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6334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9AAA3F-56A6-4FD6-8300-AB650BA3E8C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1519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9" name="Group 17"/>
          <p:cNvGrpSpPr>
            <a:grpSpLocks/>
          </p:cNvGrpSpPr>
          <p:nvPr/>
        </p:nvGrpSpPr>
        <p:grpSpPr bwMode="auto">
          <a:xfrm>
            <a:off x="-9525" y="2708275"/>
            <a:ext cx="9183688" cy="1501775"/>
            <a:chOff x="-23" y="1319"/>
            <a:chExt cx="5799" cy="946"/>
          </a:xfrm>
        </p:grpSpPr>
        <p:sp>
          <p:nvSpPr>
            <p:cNvPr id="3090" name="Freeform 18"/>
            <p:cNvSpPr>
              <a:spLocks/>
            </p:cNvSpPr>
            <p:nvPr/>
          </p:nvSpPr>
          <p:spPr bwMode="gray">
            <a:xfrm>
              <a:off x="-20" y="1319"/>
              <a:ext cx="5779" cy="946"/>
            </a:xfrm>
            <a:custGeom>
              <a:avLst/>
              <a:gdLst>
                <a:gd name="T0" fmla="*/ 6 w 5779"/>
                <a:gd name="T1" fmla="*/ 454 h 946"/>
                <a:gd name="T2" fmla="*/ 355 w 5779"/>
                <a:gd name="T3" fmla="*/ 454 h 946"/>
                <a:gd name="T4" fmla="*/ 757 w 5779"/>
                <a:gd name="T5" fmla="*/ 1 h 946"/>
                <a:gd name="T6" fmla="*/ 2511 w 5779"/>
                <a:gd name="T7" fmla="*/ 0 h 946"/>
                <a:gd name="T8" fmla="*/ 2646 w 5779"/>
                <a:gd name="T9" fmla="*/ 144 h 946"/>
                <a:gd name="T10" fmla="*/ 5779 w 5779"/>
                <a:gd name="T11" fmla="*/ 137 h 946"/>
                <a:gd name="T12" fmla="*/ 5779 w 5779"/>
                <a:gd name="T13" fmla="*/ 772 h 946"/>
                <a:gd name="T14" fmla="*/ 2899 w 5779"/>
                <a:gd name="T15" fmla="*/ 765 h 946"/>
                <a:gd name="T16" fmla="*/ 2757 w 5779"/>
                <a:gd name="T17" fmla="*/ 946 h 946"/>
                <a:gd name="T18" fmla="*/ 1883 w 5779"/>
                <a:gd name="T19" fmla="*/ 946 h 946"/>
                <a:gd name="T20" fmla="*/ 1663 w 5779"/>
                <a:gd name="T21" fmla="*/ 687 h 946"/>
                <a:gd name="T22" fmla="*/ 0 w 5779"/>
                <a:gd name="T23" fmla="*/ 687 h 946"/>
                <a:gd name="T24" fmla="*/ 35 w 5779"/>
                <a:gd name="T25" fmla="*/ 48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79" h="946">
                  <a:moveTo>
                    <a:pt x="6" y="454"/>
                  </a:moveTo>
                  <a:lnTo>
                    <a:pt x="355" y="454"/>
                  </a:lnTo>
                  <a:lnTo>
                    <a:pt x="757" y="1"/>
                  </a:lnTo>
                  <a:lnTo>
                    <a:pt x="2511" y="0"/>
                  </a:lnTo>
                  <a:lnTo>
                    <a:pt x="2646" y="144"/>
                  </a:lnTo>
                  <a:lnTo>
                    <a:pt x="5779" y="137"/>
                  </a:lnTo>
                  <a:lnTo>
                    <a:pt x="5779" y="772"/>
                  </a:lnTo>
                  <a:lnTo>
                    <a:pt x="2899" y="765"/>
                  </a:lnTo>
                  <a:lnTo>
                    <a:pt x="2757" y="946"/>
                  </a:lnTo>
                  <a:lnTo>
                    <a:pt x="1883" y="946"/>
                  </a:lnTo>
                  <a:lnTo>
                    <a:pt x="1663" y="687"/>
                  </a:lnTo>
                  <a:lnTo>
                    <a:pt x="0" y="687"/>
                  </a:lnTo>
                  <a:lnTo>
                    <a:pt x="35" y="48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77251" dir="4832261" algn="ctr" rotWithShape="0">
                <a:srgbClr val="000066">
                  <a:alpha val="19000"/>
                </a:srgbClr>
              </a:outerShdw>
            </a:effectLst>
            <a:extLst>
              <a:ext uri="{91240B29-F687-4F45-9708-019B960494DF}">
                <a14:hiddenLine xmlns=""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1" name="Freeform 19" descr="01_img(Global Digtal Desigm(imageState)"/>
            <p:cNvSpPr>
              <a:spLocks/>
            </p:cNvSpPr>
            <p:nvPr/>
          </p:nvSpPr>
          <p:spPr bwMode="gray">
            <a:xfrm>
              <a:off x="-23" y="1344"/>
              <a:ext cx="5799" cy="895"/>
            </a:xfrm>
            <a:custGeom>
              <a:avLst/>
              <a:gdLst>
                <a:gd name="T0" fmla="*/ 0 w 5799"/>
                <a:gd name="T1" fmla="*/ 455 h 895"/>
                <a:gd name="T2" fmla="*/ 369 w 5799"/>
                <a:gd name="T3" fmla="*/ 454 h 895"/>
                <a:gd name="T4" fmla="*/ 776 w 5799"/>
                <a:gd name="T5" fmla="*/ 0 h 895"/>
                <a:gd name="T6" fmla="*/ 2496 w 5799"/>
                <a:gd name="T7" fmla="*/ 0 h 895"/>
                <a:gd name="T8" fmla="*/ 2632 w 5799"/>
                <a:gd name="T9" fmla="*/ 136 h 895"/>
                <a:gd name="T10" fmla="*/ 5799 w 5799"/>
                <a:gd name="T11" fmla="*/ 136 h 895"/>
                <a:gd name="T12" fmla="*/ 5788 w 5799"/>
                <a:gd name="T13" fmla="*/ 727 h 895"/>
                <a:gd name="T14" fmla="*/ 2883 w 5799"/>
                <a:gd name="T15" fmla="*/ 708 h 895"/>
                <a:gd name="T16" fmla="*/ 2747 w 5799"/>
                <a:gd name="T17" fmla="*/ 895 h 895"/>
                <a:gd name="T18" fmla="*/ 1899 w 5799"/>
                <a:gd name="T19" fmla="*/ 895 h 895"/>
                <a:gd name="T20" fmla="*/ 1681 w 5799"/>
                <a:gd name="T21" fmla="*/ 635 h 895"/>
                <a:gd name="T22" fmla="*/ 7 w 5799"/>
                <a:gd name="T23" fmla="*/ 635 h 895"/>
                <a:gd name="T24" fmla="*/ 7 w 5799"/>
                <a:gd name="T25" fmla="*/ 454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99" h="895">
                  <a:moveTo>
                    <a:pt x="0" y="455"/>
                  </a:moveTo>
                  <a:lnTo>
                    <a:pt x="369" y="454"/>
                  </a:lnTo>
                  <a:lnTo>
                    <a:pt x="776" y="0"/>
                  </a:lnTo>
                  <a:lnTo>
                    <a:pt x="2496" y="0"/>
                  </a:lnTo>
                  <a:lnTo>
                    <a:pt x="2632" y="136"/>
                  </a:lnTo>
                  <a:lnTo>
                    <a:pt x="5799" y="136"/>
                  </a:lnTo>
                  <a:lnTo>
                    <a:pt x="5788" y="727"/>
                  </a:lnTo>
                  <a:lnTo>
                    <a:pt x="2883" y="708"/>
                  </a:lnTo>
                  <a:lnTo>
                    <a:pt x="2747" y="895"/>
                  </a:lnTo>
                  <a:lnTo>
                    <a:pt x="1899" y="895"/>
                  </a:lnTo>
                  <a:lnTo>
                    <a:pt x="1681" y="635"/>
                  </a:lnTo>
                  <a:lnTo>
                    <a:pt x="7" y="635"/>
                  </a:lnTo>
                  <a:lnTo>
                    <a:pt x="7" y="454"/>
                  </a:lnTo>
                </a:path>
              </a:pathLst>
            </a:custGeom>
            <a:blipFill dpi="0" rotWithShape="1">
              <a:blip r:embed="rId2" cstate="print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990600" y="4953000"/>
            <a:ext cx="73152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>
                <a:latin typeface="Verdana" pitchFamily="34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04800" y="228600"/>
            <a:ext cx="1079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latin typeface="Verdana" pitchFamily="34" charset="0"/>
              </a:rPr>
              <a:t>LOGO</a:t>
            </a:r>
          </a:p>
        </p:txBody>
      </p:sp>
      <p:sp>
        <p:nvSpPr>
          <p:cNvPr id="3092" name="Rectangle 20"/>
          <p:cNvSpPr>
            <a:spLocks noGrp="1" noChangeArrowheads="1"/>
          </p:cNvSpPr>
          <p:nvPr>
            <p:ph type="ctrTitle" sz="quarter"/>
          </p:nvPr>
        </p:nvSpPr>
        <p:spPr bwMode="black">
          <a:xfrm>
            <a:off x="611188" y="1700213"/>
            <a:ext cx="8137525" cy="792162"/>
          </a:xfrm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ko-KR" noProof="0" smtClean="0"/>
              <a:t>Образец заголовка</a:t>
            </a:r>
            <a:endParaRPr lang="en-US" altLang="ko-KR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8E5F0-01D4-475A-9283-38F1F1A53E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98256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79438"/>
            <a:ext cx="2057400" cy="59007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79438"/>
            <a:ext cx="6019800" cy="59007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88A31-A4AA-4ACF-9452-41FA9C56A30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79962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79438"/>
            <a:ext cx="7848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43025"/>
            <a:ext cx="8229600" cy="513715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10400" y="28892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791200" y="653732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671888" y="653732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0F9B807B-6E0C-43DA-97D0-124441210E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86558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FF7AE0-4403-4080-9C24-C955570F5E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88724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5E8D92-C04C-4EAC-8B17-EC142419FC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88246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43025"/>
            <a:ext cx="4038600" cy="5137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43025"/>
            <a:ext cx="4038600" cy="5137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F5B3AB-EE8F-4256-92EE-830DE80691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7625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989A7-5DBD-4318-9FA5-3C5AD4261E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019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FE7FC2-EDBE-4469-A141-515ECF25BD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3995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E0A154-E368-4369-A791-F009D938CD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37562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6E952-8C56-4922-B175-4F672A004C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33530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BB87A-320E-428E-A251-1A557984FF1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650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Freeform 16"/>
          <p:cNvSpPr>
            <a:spLocks/>
          </p:cNvSpPr>
          <p:nvPr/>
        </p:nvSpPr>
        <p:spPr bwMode="gray">
          <a:xfrm>
            <a:off x="0" y="360363"/>
            <a:ext cx="9148763" cy="900112"/>
          </a:xfrm>
          <a:custGeom>
            <a:avLst/>
            <a:gdLst>
              <a:gd name="T0" fmla="*/ 0 w 5763"/>
              <a:gd name="T1" fmla="*/ 368 h 567"/>
              <a:gd name="T2" fmla="*/ 440 w 5763"/>
              <a:gd name="T3" fmla="*/ 368 h 567"/>
              <a:gd name="T4" fmla="*/ 777 w 5763"/>
              <a:gd name="T5" fmla="*/ 0 h 567"/>
              <a:gd name="T6" fmla="*/ 2162 w 5763"/>
              <a:gd name="T7" fmla="*/ 0 h 567"/>
              <a:gd name="T8" fmla="*/ 2265 w 5763"/>
              <a:gd name="T9" fmla="*/ 116 h 567"/>
              <a:gd name="T10" fmla="*/ 5756 w 5763"/>
              <a:gd name="T11" fmla="*/ 112 h 567"/>
              <a:gd name="T12" fmla="*/ 5763 w 5763"/>
              <a:gd name="T13" fmla="*/ 567 h 567"/>
              <a:gd name="T14" fmla="*/ 6 w 5763"/>
              <a:gd name="T15" fmla="*/ 556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63" h="567">
                <a:moveTo>
                  <a:pt x="0" y="368"/>
                </a:moveTo>
                <a:lnTo>
                  <a:pt x="440" y="368"/>
                </a:lnTo>
                <a:lnTo>
                  <a:pt x="777" y="0"/>
                </a:lnTo>
                <a:lnTo>
                  <a:pt x="2162" y="0"/>
                </a:lnTo>
                <a:lnTo>
                  <a:pt x="2265" y="116"/>
                </a:lnTo>
                <a:lnTo>
                  <a:pt x="5756" y="112"/>
                </a:lnTo>
                <a:lnTo>
                  <a:pt x="5763" y="567"/>
                </a:lnTo>
                <a:lnTo>
                  <a:pt x="6" y="556"/>
                </a:lnTo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7251" dir="4832261" algn="ctr" rotWithShape="0">
                    <a:srgbClr val="000066">
                      <a:alpha val="19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9" name="Freeform 15" descr="01b_img(Global Digtal Desigm(imageState)"/>
          <p:cNvSpPr>
            <a:spLocks/>
          </p:cNvSpPr>
          <p:nvPr/>
        </p:nvSpPr>
        <p:spPr bwMode="gray">
          <a:xfrm>
            <a:off x="-9525" y="336550"/>
            <a:ext cx="9182100" cy="838200"/>
          </a:xfrm>
          <a:custGeom>
            <a:avLst/>
            <a:gdLst>
              <a:gd name="T0" fmla="*/ 449 w 5784"/>
              <a:gd name="T1" fmla="*/ 370 h 528"/>
              <a:gd name="T2" fmla="*/ 768 w 5784"/>
              <a:gd name="T3" fmla="*/ 1 h 528"/>
              <a:gd name="T4" fmla="*/ 2158 w 5784"/>
              <a:gd name="T5" fmla="*/ 0 h 528"/>
              <a:gd name="T6" fmla="*/ 2258 w 5784"/>
              <a:gd name="T7" fmla="*/ 115 h 528"/>
              <a:gd name="T8" fmla="*/ 5784 w 5784"/>
              <a:gd name="T9" fmla="*/ 115 h 528"/>
              <a:gd name="T10" fmla="*/ 5779 w 5784"/>
              <a:gd name="T11" fmla="*/ 528 h 528"/>
              <a:gd name="T12" fmla="*/ 0 w 5784"/>
              <a:gd name="T13" fmla="*/ 519 h 528"/>
              <a:gd name="T14" fmla="*/ 0 w 5784"/>
              <a:gd name="T15" fmla="*/ 371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4" h="528">
                <a:moveTo>
                  <a:pt x="449" y="370"/>
                </a:moveTo>
                <a:lnTo>
                  <a:pt x="768" y="1"/>
                </a:lnTo>
                <a:lnTo>
                  <a:pt x="2158" y="0"/>
                </a:lnTo>
                <a:lnTo>
                  <a:pt x="2258" y="115"/>
                </a:lnTo>
                <a:lnTo>
                  <a:pt x="5784" y="115"/>
                </a:lnTo>
                <a:lnTo>
                  <a:pt x="5779" y="528"/>
                </a:lnTo>
                <a:lnTo>
                  <a:pt x="0" y="519"/>
                </a:lnTo>
                <a:lnTo>
                  <a:pt x="0" y="371"/>
                </a:lnTo>
              </a:path>
            </a:pathLst>
          </a:custGeom>
          <a:blipFill dpi="0" rotWithShape="1">
            <a:blip r:embed="rId15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7251" dir="16767739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3025"/>
            <a:ext cx="8229600" cy="513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28892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j-lt"/>
              </a:defRPr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537325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+mj-lt"/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71888" y="653732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latin typeface="+mj-lt"/>
              </a:defRPr>
            </a:lvl1pPr>
          </a:lstStyle>
          <a:p>
            <a:fld id="{C32D2A3C-9F4E-4060-8CD1-4A57A0C969E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609600" y="579438"/>
            <a:ext cx="7848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59632" y="1124744"/>
            <a:ext cx="7239000" cy="1012825"/>
          </a:xfrm>
        </p:spPr>
        <p:txBody>
          <a:bodyPr/>
          <a:lstStyle/>
          <a:p>
            <a:r>
              <a:rPr lang="ru-RU" sz="2800" dirty="0" smtClean="0"/>
              <a:t>Сетевое взаимодействие образовательных организаций как условие реализации проекта адресной методической помощи 500+ </a:t>
            </a:r>
            <a:endParaRPr lang="ru-RU" sz="28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5616" y="4941168"/>
            <a:ext cx="7315200" cy="381000"/>
          </a:xfrm>
        </p:spPr>
        <p:txBody>
          <a:bodyPr/>
          <a:lstStyle/>
          <a:p>
            <a:r>
              <a:rPr lang="ru-RU" i="1" dirty="0" smtClean="0"/>
              <a:t>Иванова Татьяна Ивановна,</a:t>
            </a:r>
          </a:p>
          <a:p>
            <a:r>
              <a:rPr lang="ru-RU" dirty="0" smtClean="0"/>
              <a:t>куратор проекта 500+ </a:t>
            </a:r>
          </a:p>
          <a:p>
            <a:r>
              <a:rPr lang="ru-RU" i="1" dirty="0" smtClean="0"/>
              <a:t>Республика Саха(Якутия)</a:t>
            </a:r>
          </a:p>
          <a:p>
            <a:r>
              <a:rPr lang="ru-RU" i="1" dirty="0" smtClean="0"/>
              <a:t> </a:t>
            </a:r>
            <a:endParaRPr lang="ru-RU" i="1" dirty="0"/>
          </a:p>
          <a:p>
            <a:endParaRPr lang="ru-RU" i="1" dirty="0" smtClean="0"/>
          </a:p>
        </p:txBody>
      </p:sp>
      <p:pic>
        <p:nvPicPr>
          <p:cNvPr id="1026" name="Picture 2" descr="C:\Users\iti.BS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1"/>
            <a:ext cx="1440159" cy="824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</a:t>
            </a:r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1115616" y="1340768"/>
          <a:ext cx="7632848" cy="4408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187624" y="1484784"/>
            <a:ext cx="2304256" cy="648072"/>
          </a:xfrm>
          <a:prstGeom prst="roundRect">
            <a:avLst/>
          </a:pr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Учащимся 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79912" y="1484784"/>
            <a:ext cx="2304256" cy="648072"/>
          </a:xfrm>
          <a:prstGeom prst="roundRect">
            <a:avLst/>
          </a:pr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Учителям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72200" y="1484784"/>
            <a:ext cx="2232248" cy="648072"/>
          </a:xfrm>
          <a:prstGeom prst="roundRect">
            <a:avLst/>
          </a:pr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Родителям  </a:t>
            </a:r>
            <a:endParaRPr lang="ru-RU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white">
          <a:xfrm>
            <a:off x="1115616" y="4941168"/>
            <a:ext cx="784860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Сетевые мероприятия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WordArt 5"/>
          <p:cNvSpPr>
            <a:spLocks noChangeArrowheads="1" noChangeShapeType="1" noTextEdit="1"/>
          </p:cNvSpPr>
          <p:nvPr/>
        </p:nvSpPr>
        <p:spPr bwMode="gray">
          <a:xfrm>
            <a:off x="1691681" y="3126358"/>
            <a:ext cx="6120680" cy="51866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89803" dir="2700000" algn="ctr" rotWithShape="0">
                    <a:schemeClr val="tx2">
                      <a:alpha val="50000"/>
                    </a:schemeClr>
                  </a:outerShdw>
                </a:effectLst>
                <a:latin typeface="Arial"/>
                <a:cs typeface="Arial"/>
              </a:rPr>
              <a:t>Спасибо за внимание!</a:t>
            </a:r>
            <a:endParaRPr lang="ru-RU" sz="36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89803" dir="2700000" algn="ctr" rotWithShape="0">
                  <a:schemeClr val="tx2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88640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iti.BS\Desktop\рис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340768"/>
            <a:ext cx="5008950" cy="513715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4211960" y="4149080"/>
            <a:ext cx="360040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788024" y="3933056"/>
            <a:ext cx="432048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076056" y="3573016"/>
            <a:ext cx="576064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548680"/>
            <a:ext cx="9001000" cy="563562"/>
          </a:xfrm>
        </p:spPr>
        <p:txBody>
          <a:bodyPr/>
          <a:lstStyle/>
          <a:p>
            <a:r>
              <a:rPr lang="ru-RU" sz="2400" b="1" kern="1200" dirty="0" smtClean="0"/>
              <a:t>Модель сетевого взаимодействия</a:t>
            </a:r>
            <a:endParaRPr lang="en-US" sz="2400" b="1" dirty="0"/>
          </a:p>
        </p:txBody>
      </p:sp>
      <p:grpSp>
        <p:nvGrpSpPr>
          <p:cNvPr id="96259" name="Group 3"/>
          <p:cNvGrpSpPr>
            <a:grpSpLocks/>
          </p:cNvGrpSpPr>
          <p:nvPr/>
        </p:nvGrpSpPr>
        <p:grpSpPr bwMode="auto">
          <a:xfrm>
            <a:off x="1043608" y="2924944"/>
            <a:ext cx="7128792" cy="1080120"/>
            <a:chOff x="720" y="1490"/>
            <a:chExt cx="1367" cy="2348"/>
          </a:xfrm>
        </p:grpSpPr>
        <p:sp>
          <p:nvSpPr>
            <p:cNvPr id="96260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1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2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3" name="AutoShape 7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4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rgbClr val="D7E6E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5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rgbClr val="D7E6E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3" name="Text Box 17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ru-RU" dirty="0" smtClean="0"/>
                <a:t>Куратор - МБОУ «</a:t>
              </a:r>
              <a:r>
                <a:rPr lang="ru-RU" dirty="0" err="1" smtClean="0"/>
                <a:t>Болугурская</a:t>
              </a:r>
              <a:r>
                <a:rPr lang="ru-RU" dirty="0" smtClean="0"/>
                <a:t> СОШ с УИОП»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96274" name="Group 18"/>
          <p:cNvGrpSpPr>
            <a:grpSpLocks/>
          </p:cNvGrpSpPr>
          <p:nvPr/>
        </p:nvGrpSpPr>
        <p:grpSpPr bwMode="auto">
          <a:xfrm>
            <a:off x="3275856" y="5147434"/>
            <a:ext cx="2592288" cy="1710566"/>
            <a:chOff x="2208" y="1490"/>
            <a:chExt cx="1365" cy="2348"/>
          </a:xfrm>
        </p:grpSpPr>
        <p:sp>
          <p:nvSpPr>
            <p:cNvPr id="96275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6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7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8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85" name="Text Box 29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ru-RU" dirty="0" smtClean="0"/>
                <a:t>МБОУ «</a:t>
              </a:r>
              <a:r>
                <a:rPr lang="ru-RU" dirty="0" err="1" smtClean="0"/>
                <a:t>Чакырская</a:t>
              </a:r>
              <a:r>
                <a:rPr lang="ru-RU" dirty="0" smtClean="0"/>
                <a:t> СОШ»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96286" name="AutoShape 30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rgbClr val="D7E6E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87" name="AutoShape 31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rgbClr val="D7E6E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6288" name="Group 32"/>
          <p:cNvGrpSpPr>
            <a:grpSpLocks/>
          </p:cNvGrpSpPr>
          <p:nvPr/>
        </p:nvGrpSpPr>
        <p:grpSpPr bwMode="auto">
          <a:xfrm>
            <a:off x="611560" y="4077072"/>
            <a:ext cx="2520280" cy="1728192"/>
            <a:chOff x="3692" y="1490"/>
            <a:chExt cx="1367" cy="2348"/>
          </a:xfrm>
        </p:grpSpPr>
        <p:sp>
          <p:nvSpPr>
            <p:cNvPr id="96289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90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91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92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300" name="Text Box 44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9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ru-RU" dirty="0" smtClean="0"/>
                <a:t>МБОУ «</a:t>
              </a:r>
              <a:r>
                <a:rPr lang="ru-RU" dirty="0" err="1" smtClean="0"/>
                <a:t>Амгино-Нахаринская</a:t>
              </a:r>
              <a:r>
                <a:rPr lang="ru-RU" dirty="0" smtClean="0"/>
                <a:t> СОШ </a:t>
              </a:r>
              <a:r>
                <a:rPr lang="ru-RU" dirty="0" err="1" smtClean="0"/>
                <a:t>им.П.И.Яковлева</a:t>
              </a:r>
              <a:r>
                <a:rPr lang="ru-RU" dirty="0" smtClean="0"/>
                <a:t>»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96301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rgbClr val="D7E6E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302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D7E6E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7" name="Group 32"/>
          <p:cNvGrpSpPr>
            <a:grpSpLocks/>
          </p:cNvGrpSpPr>
          <p:nvPr/>
        </p:nvGrpSpPr>
        <p:grpSpPr bwMode="auto">
          <a:xfrm>
            <a:off x="6084168" y="4077072"/>
            <a:ext cx="2592288" cy="1656184"/>
            <a:chOff x="3692" y="1490"/>
            <a:chExt cx="1367" cy="2348"/>
          </a:xfrm>
        </p:grpSpPr>
        <p:sp>
          <p:nvSpPr>
            <p:cNvPr id="48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FF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solidFill>
              <a:srgbClr val="FF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solidFill>
              <a:srgbClr val="FF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Text Box 44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7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ru-RU" dirty="0" smtClean="0"/>
                <a:t>МБОУ «Майская СОШ </a:t>
              </a:r>
              <a:r>
                <a:rPr lang="ru-RU" dirty="0" err="1" smtClean="0"/>
                <a:t>им.Е.Л.Чистякова</a:t>
              </a:r>
              <a:r>
                <a:rPr lang="ru-RU" dirty="0" smtClean="0"/>
                <a:t>»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55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rgbClr val="D7E6E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D7E6E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2" name="Скругленный прямоугольник 61"/>
          <p:cNvSpPr/>
          <p:nvPr/>
        </p:nvSpPr>
        <p:spPr>
          <a:xfrm>
            <a:off x="971600" y="1340768"/>
            <a:ext cx="7632848" cy="576064"/>
          </a:xfrm>
          <a:prstGeom prst="roundRect">
            <a:avLst/>
          </a:prstGeom>
          <a:solidFill>
            <a:srgbClr val="CCFFFF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АОУ РС(Я) ДПО «Институт развития образования и повышения квалификации </a:t>
            </a:r>
            <a:r>
              <a:rPr lang="ru-RU" dirty="0" err="1" smtClean="0">
                <a:solidFill>
                  <a:srgbClr val="0070C0"/>
                </a:solidFill>
              </a:rPr>
              <a:t>им.С.Н.Донского</a:t>
            </a:r>
            <a:r>
              <a:rPr lang="ru-RU" dirty="0" smtClean="0">
                <a:solidFill>
                  <a:srgbClr val="0070C0"/>
                </a:solidFill>
              </a:rPr>
              <a:t>-</a:t>
            </a:r>
            <a:r>
              <a:rPr lang="en-US" dirty="0" smtClean="0">
                <a:solidFill>
                  <a:srgbClr val="0070C0"/>
                </a:solidFill>
              </a:rPr>
              <a:t>II</a:t>
            </a:r>
            <a:r>
              <a:rPr lang="ru-RU" dirty="0" smtClean="0">
                <a:solidFill>
                  <a:srgbClr val="0070C0"/>
                </a:solidFill>
              </a:rPr>
              <a:t>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2123728" y="2204864"/>
            <a:ext cx="5256584" cy="432048"/>
          </a:xfrm>
          <a:prstGeom prst="roundRect">
            <a:avLst/>
          </a:prstGeom>
          <a:solidFill>
            <a:srgbClr val="CCFFFF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МКУ «</a:t>
            </a:r>
            <a:r>
              <a:rPr lang="ru-RU" dirty="0" err="1" smtClean="0">
                <a:solidFill>
                  <a:srgbClr val="0070C0"/>
                </a:solidFill>
              </a:rPr>
              <a:t>Амгинское</a:t>
            </a:r>
            <a:r>
              <a:rPr lang="ru-RU" dirty="0" smtClean="0">
                <a:solidFill>
                  <a:srgbClr val="0070C0"/>
                </a:solidFill>
              </a:rPr>
              <a:t> управление образования»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4" name="Двойная стрелка вверх/вниз 63"/>
          <p:cNvSpPr/>
          <p:nvPr/>
        </p:nvSpPr>
        <p:spPr>
          <a:xfrm>
            <a:off x="4499992" y="1916832"/>
            <a:ext cx="144016" cy="28803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Двойная стрелка вверх/вниз 64"/>
          <p:cNvSpPr/>
          <p:nvPr/>
        </p:nvSpPr>
        <p:spPr>
          <a:xfrm>
            <a:off x="4499992" y="2636912"/>
            <a:ext cx="144016" cy="28803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Двойная стрелка влево/вправо 87"/>
          <p:cNvSpPr/>
          <p:nvPr/>
        </p:nvSpPr>
        <p:spPr>
          <a:xfrm rot="2178151">
            <a:off x="2363273" y="5522322"/>
            <a:ext cx="1007228" cy="360040"/>
          </a:xfrm>
          <a:prstGeom prst="leftRightArrow">
            <a:avLst>
              <a:gd name="adj1" fmla="val 45297"/>
              <a:gd name="adj2" fmla="val 688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Двойная стрелка влево/вправо 88"/>
          <p:cNvSpPr/>
          <p:nvPr/>
        </p:nvSpPr>
        <p:spPr>
          <a:xfrm rot="19020446">
            <a:off x="5711635" y="5524270"/>
            <a:ext cx="1007228" cy="360040"/>
          </a:xfrm>
          <a:prstGeom prst="leftRightArrow">
            <a:avLst>
              <a:gd name="adj1" fmla="val 45297"/>
              <a:gd name="adj2" fmla="val 688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Двойная стрелка влево/вправо 89"/>
          <p:cNvSpPr/>
          <p:nvPr/>
        </p:nvSpPr>
        <p:spPr>
          <a:xfrm rot="7411054">
            <a:off x="614030" y="3663248"/>
            <a:ext cx="727398" cy="367220"/>
          </a:xfrm>
          <a:prstGeom prst="leftRightArrow">
            <a:avLst>
              <a:gd name="adj1" fmla="val 45297"/>
              <a:gd name="adj2" fmla="val 688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Двойная стрелка влево/вправо 90"/>
          <p:cNvSpPr/>
          <p:nvPr/>
        </p:nvSpPr>
        <p:spPr>
          <a:xfrm rot="2666699">
            <a:off x="7764874" y="3631144"/>
            <a:ext cx="727398" cy="367220"/>
          </a:xfrm>
          <a:prstGeom prst="leftRightArrow">
            <a:avLst>
              <a:gd name="adj1" fmla="val 45297"/>
              <a:gd name="adj2" fmla="val 688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Двойная стрелка влево/вправо 91"/>
          <p:cNvSpPr/>
          <p:nvPr/>
        </p:nvSpPr>
        <p:spPr>
          <a:xfrm rot="5400000">
            <a:off x="3779912" y="4221088"/>
            <a:ext cx="1512168" cy="504056"/>
          </a:xfrm>
          <a:prstGeom prst="leftRightArrow">
            <a:avLst>
              <a:gd name="adj1" fmla="val 45297"/>
              <a:gd name="adj2" fmla="val 688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86121" name="Group 105"/>
          <p:cNvGrpSpPr>
            <a:grpSpLocks/>
          </p:cNvGrpSpPr>
          <p:nvPr/>
        </p:nvGrpSpPr>
        <p:grpSpPr bwMode="auto">
          <a:xfrm>
            <a:off x="1835698" y="3068962"/>
            <a:ext cx="6321979" cy="569167"/>
            <a:chOff x="1181" y="1295"/>
            <a:chExt cx="7682" cy="415"/>
          </a:xfrm>
        </p:grpSpPr>
        <p:sp>
          <p:nvSpPr>
            <p:cNvPr id="86094" name="AutoShape 78"/>
            <p:cNvSpPr>
              <a:spLocks noChangeArrowheads="1"/>
            </p:cNvSpPr>
            <p:nvPr/>
          </p:nvSpPr>
          <p:spPr bwMode="gray">
            <a:xfrm>
              <a:off x="1181" y="1348"/>
              <a:ext cx="612" cy="362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100" name="Text Box 84"/>
            <p:cNvSpPr txBox="1">
              <a:spLocks noChangeArrowheads="1"/>
            </p:cNvSpPr>
            <p:nvPr/>
          </p:nvSpPr>
          <p:spPr bwMode="auto">
            <a:xfrm>
              <a:off x="1880" y="1295"/>
              <a:ext cx="6983" cy="3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1400" dirty="0" smtClean="0"/>
                <a:t>Обновление содержания методической работы с педагогическими</a:t>
              </a:r>
            </a:p>
            <a:p>
              <a:r>
                <a:rPr lang="ru-RU" sz="1400" dirty="0" smtClean="0"/>
                <a:t> и руководящими кадрами на принципах сетевой организации.</a:t>
              </a:r>
              <a:endParaRPr lang="ru-RU" sz="1400" dirty="0"/>
            </a:p>
          </p:txBody>
        </p:sp>
        <p:sp>
          <p:nvSpPr>
            <p:cNvPr id="86101" name="Text Box 85"/>
            <p:cNvSpPr txBox="1">
              <a:spLocks noChangeArrowheads="1"/>
            </p:cNvSpPr>
            <p:nvPr/>
          </p:nvSpPr>
          <p:spPr bwMode="gray">
            <a:xfrm>
              <a:off x="1392" y="1358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b="1" dirty="0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6122" name="Group 106"/>
          <p:cNvGrpSpPr>
            <a:grpSpLocks/>
          </p:cNvGrpSpPr>
          <p:nvPr/>
        </p:nvGrpSpPr>
        <p:grpSpPr bwMode="auto">
          <a:xfrm>
            <a:off x="1835696" y="4005064"/>
            <a:ext cx="6511945" cy="738506"/>
            <a:chOff x="1268" y="1038"/>
            <a:chExt cx="13790" cy="1069"/>
          </a:xfrm>
        </p:grpSpPr>
        <p:sp>
          <p:nvSpPr>
            <p:cNvPr id="86098" name="AutoShape 82"/>
            <p:cNvSpPr>
              <a:spLocks noChangeArrowheads="1"/>
            </p:cNvSpPr>
            <p:nvPr/>
          </p:nvSpPr>
          <p:spPr bwMode="gray">
            <a:xfrm>
              <a:off x="1268" y="1038"/>
              <a:ext cx="1067" cy="834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103" name="Text Box 87"/>
            <p:cNvSpPr txBox="1">
              <a:spLocks noChangeArrowheads="1"/>
            </p:cNvSpPr>
            <p:nvPr/>
          </p:nvSpPr>
          <p:spPr bwMode="auto">
            <a:xfrm>
              <a:off x="2335" y="1038"/>
              <a:ext cx="12723" cy="10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1400" dirty="0" smtClean="0"/>
                <a:t>Обеспечение качественного образования, социализации и адаптации </a:t>
              </a:r>
            </a:p>
            <a:p>
              <a:pPr eaLnBrk="0" hangingPunct="0"/>
              <a:r>
                <a:rPr lang="ru-RU" sz="1400" dirty="0" smtClean="0"/>
                <a:t>обучающихся к условиям современной жизни </a:t>
              </a:r>
            </a:p>
            <a:p>
              <a:pPr eaLnBrk="0" hangingPunct="0"/>
              <a:r>
                <a:rPr lang="ru-RU" sz="1400" dirty="0" smtClean="0"/>
                <a:t>путем формирования сетевого образования.</a:t>
              </a:r>
            </a:p>
          </p:txBody>
        </p:sp>
        <p:sp>
          <p:nvSpPr>
            <p:cNvPr id="86104" name="Text Box 88"/>
            <p:cNvSpPr txBox="1">
              <a:spLocks noChangeArrowheads="1"/>
            </p:cNvSpPr>
            <p:nvPr/>
          </p:nvSpPr>
          <p:spPr bwMode="gray">
            <a:xfrm>
              <a:off x="1420" y="1142"/>
              <a:ext cx="638" cy="6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 rot="16200000">
            <a:off x="-525936" y="3610593"/>
            <a:ext cx="39722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95536" y="1916832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Цель: создание условий для совершенствования механизмов управления педагогическими коллективами в условиях сетевого взаимодействия.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03" name="Group 3"/>
          <p:cNvGrpSpPr>
            <a:grpSpLocks/>
          </p:cNvGrpSpPr>
          <p:nvPr/>
        </p:nvGrpSpPr>
        <p:grpSpPr bwMode="auto">
          <a:xfrm>
            <a:off x="1331640" y="1916956"/>
            <a:ext cx="6684963" cy="4102100"/>
            <a:chOff x="877" y="1160"/>
            <a:chExt cx="4211" cy="2584"/>
          </a:xfrm>
        </p:grpSpPr>
        <p:sp>
          <p:nvSpPr>
            <p:cNvPr id="102404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>
                <a:gd name="T0" fmla="*/ 1692 w 4040"/>
                <a:gd name="T1" fmla="*/ 12 h 1888"/>
                <a:gd name="T2" fmla="*/ 1234 w 4040"/>
                <a:gd name="T3" fmla="*/ 74 h 1888"/>
                <a:gd name="T4" fmla="*/ 828 w 4040"/>
                <a:gd name="T5" fmla="*/ 182 h 1888"/>
                <a:gd name="T6" fmla="*/ 486 w 4040"/>
                <a:gd name="T7" fmla="*/ 330 h 1888"/>
                <a:gd name="T8" fmla="*/ 226 w 4040"/>
                <a:gd name="T9" fmla="*/ 510 h 1888"/>
                <a:gd name="T10" fmla="*/ 58 w 4040"/>
                <a:gd name="T11" fmla="*/ 718 h 1888"/>
                <a:gd name="T12" fmla="*/ 0 w 4040"/>
                <a:gd name="T13" fmla="*/ 944 h 1888"/>
                <a:gd name="T14" fmla="*/ 58 w 4040"/>
                <a:gd name="T15" fmla="*/ 1170 h 1888"/>
                <a:gd name="T16" fmla="*/ 226 w 4040"/>
                <a:gd name="T17" fmla="*/ 1378 h 1888"/>
                <a:gd name="T18" fmla="*/ 486 w 4040"/>
                <a:gd name="T19" fmla="*/ 1558 h 1888"/>
                <a:gd name="T20" fmla="*/ 828 w 4040"/>
                <a:gd name="T21" fmla="*/ 1706 h 1888"/>
                <a:gd name="T22" fmla="*/ 1234 w 4040"/>
                <a:gd name="T23" fmla="*/ 1814 h 1888"/>
                <a:gd name="T24" fmla="*/ 1692 w 4040"/>
                <a:gd name="T25" fmla="*/ 1876 h 1888"/>
                <a:gd name="T26" fmla="*/ 2186 w 4040"/>
                <a:gd name="T27" fmla="*/ 1884 h 1888"/>
                <a:gd name="T28" fmla="*/ 2658 w 4040"/>
                <a:gd name="T29" fmla="*/ 1840 h 1888"/>
                <a:gd name="T30" fmla="*/ 3084 w 4040"/>
                <a:gd name="T31" fmla="*/ 1746 h 1888"/>
                <a:gd name="T32" fmla="*/ 3448 w 4040"/>
                <a:gd name="T33" fmla="*/ 1612 h 1888"/>
                <a:gd name="T34" fmla="*/ 3738 w 4040"/>
                <a:gd name="T35" fmla="*/ 1442 h 1888"/>
                <a:gd name="T36" fmla="*/ 3938 w 4040"/>
                <a:gd name="T37" fmla="*/ 1242 h 1888"/>
                <a:gd name="T38" fmla="*/ 4034 w 4040"/>
                <a:gd name="T39" fmla="*/ 1022 h 1888"/>
                <a:gd name="T40" fmla="*/ 4014 w 4040"/>
                <a:gd name="T41" fmla="*/ 790 h 1888"/>
                <a:gd name="T42" fmla="*/ 3882 w 4040"/>
                <a:gd name="T43" fmla="*/ 576 h 1888"/>
                <a:gd name="T44" fmla="*/ 3650 w 4040"/>
                <a:gd name="T45" fmla="*/ 386 h 1888"/>
                <a:gd name="T46" fmla="*/ 3334 w 4040"/>
                <a:gd name="T47" fmla="*/ 228 h 1888"/>
                <a:gd name="T48" fmla="*/ 2948 w 4040"/>
                <a:gd name="T49" fmla="*/ 106 h 1888"/>
                <a:gd name="T50" fmla="*/ 2506 w 4040"/>
                <a:gd name="T51" fmla="*/ 28 h 1888"/>
                <a:gd name="T52" fmla="*/ 2020 w 4040"/>
                <a:gd name="T53" fmla="*/ 0 h 1888"/>
                <a:gd name="T54" fmla="*/ 1606 w 4040"/>
                <a:gd name="T55" fmla="*/ 1736 h 1888"/>
                <a:gd name="T56" fmla="*/ 1164 w 4040"/>
                <a:gd name="T57" fmla="*/ 1678 h 1888"/>
                <a:gd name="T58" fmla="*/ 776 w 4040"/>
                <a:gd name="T59" fmla="*/ 1576 h 1888"/>
                <a:gd name="T60" fmla="*/ 458 w 4040"/>
                <a:gd name="T61" fmla="*/ 1436 h 1888"/>
                <a:gd name="T62" fmla="*/ 224 w 4040"/>
                <a:gd name="T63" fmla="*/ 1266 h 1888"/>
                <a:gd name="T64" fmla="*/ 88 w 4040"/>
                <a:gd name="T65" fmla="*/ 1074 h 1888"/>
                <a:gd name="T66" fmla="*/ 68 w 4040"/>
                <a:gd name="T67" fmla="*/ 864 h 1888"/>
                <a:gd name="T68" fmla="*/ 166 w 4040"/>
                <a:gd name="T69" fmla="*/ 664 h 1888"/>
                <a:gd name="T70" fmla="*/ 370 w 4040"/>
                <a:gd name="T71" fmla="*/ 486 h 1888"/>
                <a:gd name="T72" fmla="*/ 662 w 4040"/>
                <a:gd name="T73" fmla="*/ 336 h 1888"/>
                <a:gd name="T74" fmla="*/ 1028 w 4040"/>
                <a:gd name="T75" fmla="*/ 222 h 1888"/>
                <a:gd name="T76" fmla="*/ 1454 w 4040"/>
                <a:gd name="T77" fmla="*/ 148 h 1888"/>
                <a:gd name="T78" fmla="*/ 1922 w 4040"/>
                <a:gd name="T79" fmla="*/ 120 h 1888"/>
                <a:gd name="T80" fmla="*/ 2392 w 4040"/>
                <a:gd name="T81" fmla="*/ 148 h 1888"/>
                <a:gd name="T82" fmla="*/ 2818 w 4040"/>
                <a:gd name="T83" fmla="*/ 222 h 1888"/>
                <a:gd name="T84" fmla="*/ 3184 w 4040"/>
                <a:gd name="T85" fmla="*/ 336 h 1888"/>
                <a:gd name="T86" fmla="*/ 3476 w 4040"/>
                <a:gd name="T87" fmla="*/ 486 h 1888"/>
                <a:gd name="T88" fmla="*/ 3680 w 4040"/>
                <a:gd name="T89" fmla="*/ 664 h 1888"/>
                <a:gd name="T90" fmla="*/ 3778 w 4040"/>
                <a:gd name="T91" fmla="*/ 864 h 1888"/>
                <a:gd name="T92" fmla="*/ 3758 w 4040"/>
                <a:gd name="T93" fmla="*/ 1074 h 1888"/>
                <a:gd name="T94" fmla="*/ 3622 w 4040"/>
                <a:gd name="T95" fmla="*/ 1266 h 1888"/>
                <a:gd name="T96" fmla="*/ 3388 w 4040"/>
                <a:gd name="T97" fmla="*/ 1436 h 1888"/>
                <a:gd name="T98" fmla="*/ 3070 w 4040"/>
                <a:gd name="T99" fmla="*/ 1576 h 1888"/>
                <a:gd name="T100" fmla="*/ 2682 w 4040"/>
                <a:gd name="T101" fmla="*/ 1678 h 1888"/>
                <a:gd name="T102" fmla="*/ 2240 w 4040"/>
                <a:gd name="T103" fmla="*/ 1736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78824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0">
                  <a:solidFill>
                    <a:srgbClr val="F7C16B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05" name="Oval 5"/>
            <p:cNvSpPr>
              <a:spLocks noChangeArrowheads="1"/>
            </p:cNvSpPr>
            <p:nvPr/>
          </p:nvSpPr>
          <p:spPr bwMode="gray">
            <a:xfrm rot="-1543677">
              <a:off x="2736" y="1728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406" name="Oval 6"/>
            <p:cNvSpPr>
              <a:spLocks noChangeArrowheads="1"/>
            </p:cNvSpPr>
            <p:nvPr/>
          </p:nvSpPr>
          <p:spPr bwMode="gray">
            <a:xfrm rot="-1543677">
              <a:off x="4416" y="182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407" name="Oval 7"/>
            <p:cNvSpPr>
              <a:spLocks noChangeArrowheads="1"/>
            </p:cNvSpPr>
            <p:nvPr/>
          </p:nvSpPr>
          <p:spPr bwMode="gray">
            <a:xfrm rot="-1543677">
              <a:off x="1824" y="350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408" name="Oval 8"/>
            <p:cNvSpPr>
              <a:spLocks noChangeArrowheads="1"/>
            </p:cNvSpPr>
            <p:nvPr/>
          </p:nvSpPr>
          <p:spPr bwMode="gray">
            <a:xfrm rot="-1543677">
              <a:off x="3456" y="3120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409" name="Oval 9"/>
            <p:cNvSpPr>
              <a:spLocks noChangeArrowheads="1"/>
            </p:cNvSpPr>
            <p:nvPr/>
          </p:nvSpPr>
          <p:spPr bwMode="gray">
            <a:xfrm rot="-1543677">
              <a:off x="1296" y="2592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410" name="Oval 10"/>
            <p:cNvSpPr>
              <a:spLocks noChangeArrowheads="1"/>
            </p:cNvSpPr>
            <p:nvPr/>
          </p:nvSpPr>
          <p:spPr bwMode="gray">
            <a:xfrm>
              <a:off x="2407" y="1296"/>
              <a:ext cx="720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02411" name="Oval 11"/>
            <p:cNvSpPr>
              <a:spLocks noChangeArrowheads="1"/>
            </p:cNvSpPr>
            <p:nvPr/>
          </p:nvSpPr>
          <p:spPr bwMode="gray">
            <a:xfrm>
              <a:off x="999" y="2126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02412" name="Oval 12"/>
            <p:cNvSpPr>
              <a:spLocks noChangeArrowheads="1"/>
            </p:cNvSpPr>
            <p:nvPr/>
          </p:nvSpPr>
          <p:spPr bwMode="gray">
            <a:xfrm>
              <a:off x="1493" y="305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02413" name="Oval 13"/>
            <p:cNvSpPr>
              <a:spLocks noChangeArrowheads="1"/>
            </p:cNvSpPr>
            <p:nvPr/>
          </p:nvSpPr>
          <p:spPr bwMode="gray">
            <a:xfrm>
              <a:off x="3048" y="2707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02414" name="Oval 14"/>
            <p:cNvSpPr>
              <a:spLocks noChangeArrowheads="1"/>
            </p:cNvSpPr>
            <p:nvPr/>
          </p:nvSpPr>
          <p:spPr bwMode="gray">
            <a:xfrm>
              <a:off x="4072" y="1420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  <p:sp>
          <p:nvSpPr>
            <p:cNvPr id="102416" name="Text Box 16"/>
            <p:cNvSpPr txBox="1">
              <a:spLocks noChangeArrowheads="1"/>
            </p:cNvSpPr>
            <p:nvPr/>
          </p:nvSpPr>
          <p:spPr bwMode="gray">
            <a:xfrm>
              <a:off x="2328" y="1160"/>
              <a:ext cx="848" cy="174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eaLnBrk="0" hangingPunct="0"/>
              <a:r>
                <a:rPr lang="ru-RU" sz="1200" dirty="0" smtClean="0"/>
                <a:t>добровольность</a:t>
              </a:r>
              <a:endParaRPr lang="en-US" sz="12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848600" cy="563562"/>
          </a:xfrm>
        </p:spPr>
        <p:txBody>
          <a:bodyPr/>
          <a:lstStyle/>
          <a:p>
            <a:r>
              <a:rPr lang="ru-RU" sz="2000" b="1" dirty="0" smtClean="0"/>
              <a:t>Принципы организации деятельности Сети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084168" y="2060848"/>
            <a:ext cx="1663789" cy="276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200" dirty="0" err="1" smtClean="0"/>
              <a:t>самоорганизуемость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4077072"/>
            <a:ext cx="1257795" cy="276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dirty="0" smtClean="0"/>
              <a:t>взаимопомощь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3212976"/>
            <a:ext cx="1528752" cy="276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1200" dirty="0" smtClean="0"/>
              <a:t>творческий подход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4725144"/>
            <a:ext cx="1584176" cy="276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dirty="0" err="1" smtClean="0"/>
              <a:t>взаимоподдержка</a:t>
            </a:r>
            <a:endParaRPr lang="ru-RU" sz="1200" b="1" dirty="0">
              <a:solidFill>
                <a:srgbClr val="002060"/>
              </a:solidFill>
            </a:endParaRPr>
          </a:p>
        </p:txBody>
      </p:sp>
      <p:pic>
        <p:nvPicPr>
          <p:cNvPr id="22" name="Picture 2" descr="C:\Users\iti.BS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060848"/>
            <a:ext cx="1512168" cy="12241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" descr="C:\Users\iti.BS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276872"/>
            <a:ext cx="1440160" cy="12241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2" descr="C:\Users\iti.BS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4293096"/>
            <a:ext cx="1440160" cy="12241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" descr="C:\Users\iti.BS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356991"/>
            <a:ext cx="1512168" cy="12853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" descr="C:\Users\iti.BS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869160"/>
            <a:ext cx="1512168" cy="12853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67544" y="1412776"/>
          <a:ext cx="820891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611560" y="1844824"/>
            <a:ext cx="2376264" cy="1152128"/>
          </a:xfrm>
          <a:prstGeom prst="roundRect">
            <a:avLst/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Организационная функция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1844824"/>
            <a:ext cx="2376264" cy="1152128"/>
          </a:xfrm>
          <a:prstGeom prst="roundRect">
            <a:avLst/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Методическая функция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56176" y="1844824"/>
            <a:ext cx="2376264" cy="1152128"/>
          </a:xfrm>
          <a:prstGeom prst="roundRect">
            <a:avLst/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Образовательная функция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</a:t>
            </a:r>
            <a:r>
              <a:rPr lang="ru-RU" b="1" dirty="0" smtClean="0">
                <a:solidFill>
                  <a:schemeClr val="bg1"/>
                </a:solidFill>
              </a:rPr>
              <a:t>остав </a:t>
            </a:r>
            <a:r>
              <a:rPr lang="ru-RU" b="1" dirty="0">
                <a:solidFill>
                  <a:schemeClr val="bg1"/>
                </a:solidFill>
              </a:rPr>
              <a:t>работ</a:t>
            </a:r>
            <a:endParaRPr lang="en-US" sz="1800" b="1" dirty="0"/>
          </a:p>
        </p:txBody>
      </p:sp>
      <p:sp>
        <p:nvSpPr>
          <p:cNvPr id="70678" name="AutoShape 22"/>
          <p:cNvSpPr>
            <a:spLocks noChangeArrowheads="1"/>
          </p:cNvSpPr>
          <p:nvPr/>
        </p:nvSpPr>
        <p:spPr bwMode="gray">
          <a:xfrm>
            <a:off x="107504" y="1556792"/>
            <a:ext cx="4509269" cy="4258221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66667"/>
                  <a:invGamma/>
                  <a:alpha val="12000"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66667"/>
                  <a:invGamma/>
                  <a:alpha val="12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679" name="Oval 23"/>
          <p:cNvSpPr>
            <a:spLocks noChangeArrowheads="1"/>
          </p:cNvSpPr>
          <p:nvPr/>
        </p:nvSpPr>
        <p:spPr bwMode="gray">
          <a:xfrm>
            <a:off x="539552" y="1916832"/>
            <a:ext cx="3748608" cy="3569568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0680" name="AutoShape 24"/>
          <p:cNvSpPr>
            <a:spLocks noChangeArrowheads="1"/>
          </p:cNvSpPr>
          <p:nvPr/>
        </p:nvSpPr>
        <p:spPr bwMode="gray">
          <a:xfrm>
            <a:off x="3059832" y="1412776"/>
            <a:ext cx="3959497" cy="644079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CCFFFF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ru-RU" sz="1100" dirty="0" smtClean="0"/>
              <a:t>Определены риски</a:t>
            </a:r>
            <a:endParaRPr lang="en-US" sz="11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0681" name="AutoShape 25"/>
          <p:cNvSpPr>
            <a:spLocks noChangeArrowheads="1"/>
          </p:cNvSpPr>
          <p:nvPr/>
        </p:nvSpPr>
        <p:spPr bwMode="gray">
          <a:xfrm>
            <a:off x="4139952" y="2276872"/>
            <a:ext cx="4392488" cy="72008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CBFEAE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ru-RU" sz="1000" dirty="0" smtClean="0"/>
              <a:t>Разработано Положение о сетевом взаимодействии </a:t>
            </a:r>
          </a:p>
          <a:p>
            <a:pPr eaLnBrk="0" hangingPunct="0"/>
            <a:r>
              <a:rPr lang="ru-RU" sz="1000" dirty="0" smtClean="0"/>
              <a:t>образовательных организаций</a:t>
            </a:r>
            <a:endParaRPr lang="en-US" sz="1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0682" name="AutoShape 26"/>
          <p:cNvSpPr>
            <a:spLocks noChangeArrowheads="1"/>
          </p:cNvSpPr>
          <p:nvPr/>
        </p:nvSpPr>
        <p:spPr bwMode="gray">
          <a:xfrm>
            <a:off x="4499992" y="3212976"/>
            <a:ext cx="4464496" cy="64807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CCFFFF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sz="1100" dirty="0" smtClean="0">
                <a:solidFill>
                  <a:schemeClr val="accent4">
                    <a:lumMod val="75000"/>
                  </a:schemeClr>
                </a:solidFill>
              </a:rPr>
              <a:t>Проведен семинар, составлен план работы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0683" name="AutoShape 27"/>
          <p:cNvSpPr>
            <a:spLocks noChangeArrowheads="1"/>
          </p:cNvSpPr>
          <p:nvPr/>
        </p:nvSpPr>
        <p:spPr bwMode="gray">
          <a:xfrm>
            <a:off x="4211960" y="4221088"/>
            <a:ext cx="4565401" cy="78809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CBFEAE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171450" indent="-171450" eaLnBrk="0" hangingPunct="0"/>
            <a:r>
              <a:rPr lang="ru-RU" sz="1100" dirty="0" smtClean="0"/>
              <a:t>Проведен курс повышения квалификации «Преодоление риска</a:t>
            </a:r>
          </a:p>
          <a:p>
            <a:pPr marL="171450" indent="-171450" eaLnBrk="0" hangingPunct="0"/>
            <a:r>
              <a:rPr lang="ru-RU" sz="1100" dirty="0" smtClean="0"/>
              <a:t> учебной  </a:t>
            </a:r>
            <a:r>
              <a:rPr lang="ru-RU" sz="1100" dirty="0" err="1" smtClean="0"/>
              <a:t>неуспешности</a:t>
            </a:r>
            <a:r>
              <a:rPr lang="ru-RU" sz="1100" dirty="0" smtClean="0"/>
              <a:t> обучающихся  в образовательных </a:t>
            </a:r>
          </a:p>
          <a:p>
            <a:pPr marL="171450" indent="-171450" eaLnBrk="0" hangingPunct="0"/>
            <a:r>
              <a:rPr lang="ru-RU" sz="1100" dirty="0" smtClean="0"/>
              <a:t>организациях». Охват – 61 педагог.</a:t>
            </a:r>
            <a:endParaRPr lang="en-US" sz="11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0684" name="AutoShape 28"/>
          <p:cNvSpPr>
            <a:spLocks noChangeArrowheads="1"/>
          </p:cNvSpPr>
          <p:nvPr/>
        </p:nvSpPr>
        <p:spPr bwMode="gray">
          <a:xfrm>
            <a:off x="3131840" y="5301208"/>
            <a:ext cx="4656997" cy="7920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CCFFFF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171450" indent="-171450" eaLnBrk="0" hangingPunct="0"/>
            <a:r>
              <a:rPr lang="ru-RU" sz="1100" dirty="0" smtClean="0">
                <a:solidFill>
                  <a:schemeClr val="accent4">
                    <a:lumMod val="75000"/>
                  </a:schemeClr>
                </a:solidFill>
              </a:rPr>
              <a:t>Т</a:t>
            </a:r>
            <a:r>
              <a:rPr lang="ru-RU" sz="1100" smtClean="0">
                <a:solidFill>
                  <a:schemeClr val="accent4">
                    <a:lumMod val="75000"/>
                  </a:schemeClr>
                </a:solidFill>
              </a:rPr>
              <a:t>есты </a:t>
            </a:r>
            <a:r>
              <a:rPr lang="ru-RU" sz="1100" dirty="0" smtClean="0">
                <a:solidFill>
                  <a:schemeClr val="accent4">
                    <a:lumMod val="75000"/>
                  </a:schemeClr>
                </a:solidFill>
              </a:rPr>
              <a:t>по проверке компетенций учителей, составлены</a:t>
            </a:r>
          </a:p>
          <a:p>
            <a:pPr marL="171450" indent="-171450" eaLnBrk="0" hangingPunct="0"/>
            <a:r>
              <a:rPr lang="ru-RU" sz="1100" dirty="0" smtClean="0">
                <a:solidFill>
                  <a:schemeClr val="accent4">
                    <a:lumMod val="75000"/>
                  </a:schemeClr>
                </a:solidFill>
              </a:rPr>
              <a:t> индивидуальные планы  устранения дефицитов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3" name="Picture 3" descr="C:\Users\iti.BS\Desktop\Фото\WhatsApp Image 2021-05-24 at 15.53.17 (2).jpeg"/>
          <p:cNvPicPr>
            <a:picLocks noChangeAspect="1" noChangeArrowheads="1"/>
          </p:cNvPicPr>
          <p:nvPr/>
        </p:nvPicPr>
        <p:blipFill>
          <a:blip r:embed="rId2" cstate="print"/>
          <a:srcRect l="11102" t="25187" r="3744" b="11736"/>
          <a:stretch>
            <a:fillRect/>
          </a:stretch>
        </p:blipFill>
        <p:spPr bwMode="auto">
          <a:xfrm>
            <a:off x="1331640" y="4293096"/>
            <a:ext cx="2073830" cy="1152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 descr="C:\Users\iti.BS\Desktop\Фото\WhatsApp Image 2021-05-24 at 15.53.17.jpeg"/>
          <p:cNvPicPr>
            <a:picLocks noChangeAspect="1" noChangeArrowheads="1"/>
          </p:cNvPicPr>
          <p:nvPr/>
        </p:nvPicPr>
        <p:blipFill>
          <a:blip r:embed="rId3" cstate="print"/>
          <a:srcRect l="12882" t="27605" b="28228"/>
          <a:stretch>
            <a:fillRect/>
          </a:stretch>
        </p:blipFill>
        <p:spPr bwMode="auto">
          <a:xfrm>
            <a:off x="1331640" y="1988840"/>
            <a:ext cx="1917431" cy="12961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iti.BS\Desktop\Фото\WhatsApp Image 2021-05-24 at 15.53.19.jpeg"/>
          <p:cNvPicPr>
            <a:picLocks noChangeAspect="1" noChangeArrowheads="1"/>
          </p:cNvPicPr>
          <p:nvPr/>
        </p:nvPicPr>
        <p:blipFill>
          <a:blip r:embed="rId4" cstate="print"/>
          <a:srcRect l="2563" t="33050" b="12417"/>
          <a:stretch>
            <a:fillRect/>
          </a:stretch>
        </p:blipFill>
        <p:spPr bwMode="auto">
          <a:xfrm>
            <a:off x="755576" y="2996952"/>
            <a:ext cx="3318617" cy="1440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0" hangingPunct="0">
              <a:buNone/>
            </a:pPr>
            <a:r>
              <a:rPr lang="ru-RU" sz="1400" dirty="0" smtClean="0"/>
              <a:t>1 апреля 2021 г. на базе МБОУ «</a:t>
            </a:r>
            <a:r>
              <a:rPr lang="ru-RU" sz="1400" dirty="0" err="1" smtClean="0"/>
              <a:t>Болугурская</a:t>
            </a:r>
            <a:r>
              <a:rPr lang="ru-RU" sz="1400" dirty="0" smtClean="0"/>
              <a:t> СОШ» состоялся </a:t>
            </a:r>
            <a:r>
              <a:rPr lang="ru-RU" sz="1400" dirty="0" smtClean="0"/>
              <a:t>семинар </a:t>
            </a:r>
            <a:r>
              <a:rPr lang="ru-RU" sz="1400" dirty="0" smtClean="0"/>
              <a:t>для 4 школ. Приняло участие 58 педагогов. </a:t>
            </a:r>
            <a:r>
              <a:rPr lang="ru-RU" sz="1400" dirty="0" smtClean="0"/>
              <a:t> </a:t>
            </a:r>
            <a:r>
              <a:rPr lang="ru-RU" sz="1400" dirty="0" smtClean="0"/>
              <a:t>Состоялись мастер-классы, обмен опытом по 3 секциям.</a:t>
            </a:r>
          </a:p>
          <a:p>
            <a:pPr algn="ctr" eaLnBrk="0" hangingPunct="0">
              <a:buNone/>
            </a:pPr>
            <a:r>
              <a:rPr lang="ru-RU" sz="1400" dirty="0" smtClean="0"/>
              <a:t> Работа секций  была направлена на устранение рисков</a:t>
            </a:r>
            <a:r>
              <a:rPr lang="ru-RU" sz="1400" dirty="0" smtClean="0"/>
              <a:t>.</a:t>
            </a:r>
          </a:p>
          <a:p>
            <a:pPr algn="ctr" eaLnBrk="0" hangingPunct="0">
              <a:buNone/>
            </a:pPr>
            <a:endParaRPr lang="ru-RU" sz="1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eaLnBrk="0" hangingPunct="0">
              <a:buNone/>
            </a:pPr>
            <a:endParaRPr lang="en-US" sz="1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467544" y="2348880"/>
          <a:ext cx="84249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AutoShape 3"/>
          <p:cNvSpPr>
            <a:spLocks noChangeArrowheads="1"/>
          </p:cNvSpPr>
          <p:nvPr/>
        </p:nvSpPr>
        <p:spPr bwMode="auto">
          <a:xfrm>
            <a:off x="5580112" y="5013176"/>
            <a:ext cx="2286000" cy="151216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8613" name="AutoShape 5"/>
          <p:cNvSpPr>
            <a:spLocks noChangeArrowheads="1"/>
          </p:cNvSpPr>
          <p:nvPr/>
        </p:nvSpPr>
        <p:spPr bwMode="auto">
          <a:xfrm>
            <a:off x="1259632" y="5013176"/>
            <a:ext cx="2286000" cy="151216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8615" name="Freeform 7"/>
          <p:cNvSpPr>
            <a:spLocks/>
          </p:cNvSpPr>
          <p:nvPr/>
        </p:nvSpPr>
        <p:spPr bwMode="gray">
          <a:xfrm>
            <a:off x="2843808" y="3645024"/>
            <a:ext cx="936105" cy="136815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16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17" name="Freeform 9"/>
          <p:cNvSpPr>
            <a:spLocks/>
          </p:cNvSpPr>
          <p:nvPr/>
        </p:nvSpPr>
        <p:spPr bwMode="gray">
          <a:xfrm flipH="1">
            <a:off x="5076054" y="3717032"/>
            <a:ext cx="1224137" cy="1296144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27" name="Text Box 19"/>
          <p:cNvSpPr txBox="1">
            <a:spLocks noChangeArrowheads="1"/>
          </p:cNvSpPr>
          <p:nvPr/>
        </p:nvSpPr>
        <p:spPr bwMode="auto">
          <a:xfrm>
            <a:off x="5724128" y="5085184"/>
            <a:ext cx="203835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Составлены индивидуальные планы по устранению дефицитов </a:t>
            </a:r>
            <a:endParaRPr lang="en-US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0250" t="11575" r="40375" b="21537"/>
          <a:stretch>
            <a:fillRect/>
          </a:stretch>
        </p:blipFill>
        <p:spPr bwMode="auto">
          <a:xfrm>
            <a:off x="1043608" y="2276872"/>
            <a:ext cx="188393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print"/>
          <a:srcRect l="22000" t="19353" r="41250" b="12204"/>
          <a:stretch>
            <a:fillRect/>
          </a:stretch>
        </p:blipFill>
        <p:spPr bwMode="auto">
          <a:xfrm>
            <a:off x="3419872" y="2204864"/>
            <a:ext cx="1728192" cy="181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 cstate="print"/>
          <a:srcRect l="22000" t="10020" r="41250" b="21537"/>
          <a:stretch>
            <a:fillRect/>
          </a:stretch>
        </p:blipFill>
        <p:spPr bwMode="auto">
          <a:xfrm>
            <a:off x="5652120" y="2276872"/>
            <a:ext cx="1724919" cy="1807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1259632" y="5157192"/>
            <a:ext cx="230425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Диагностика профессиональной компетентности педагогов</a:t>
            </a:r>
            <a:endParaRPr lang="en-US" sz="1600" b="1" dirty="0">
              <a:solidFill>
                <a:srgbClr val="C00000"/>
              </a:solidFill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5" cstate="print"/>
          <a:srcRect l="13250" t="8464" r="47376" b="35537"/>
          <a:stretch>
            <a:fillRect/>
          </a:stretch>
        </p:blipFill>
        <p:spPr bwMode="auto">
          <a:xfrm>
            <a:off x="251520" y="116632"/>
            <a:ext cx="3312368" cy="209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4979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евр совещание Амга">
  <a:themeElements>
    <a:clrScheme name="sample 3">
      <a:dk1>
        <a:srgbClr val="1D528D"/>
      </a:dk1>
      <a:lt1>
        <a:srgbClr val="FFFFFF"/>
      </a:lt1>
      <a:dk2>
        <a:srgbClr val="000000"/>
      </a:dk2>
      <a:lt2>
        <a:srgbClr val="DDDDDD"/>
      </a:lt2>
      <a:accent1>
        <a:srgbClr val="25B1B1"/>
      </a:accent1>
      <a:accent2>
        <a:srgbClr val="5BACE9"/>
      </a:accent2>
      <a:accent3>
        <a:srgbClr val="FFFFFF"/>
      </a:accent3>
      <a:accent4>
        <a:srgbClr val="174578"/>
      </a:accent4>
      <a:accent5>
        <a:srgbClr val="ACD5D5"/>
      </a:accent5>
      <a:accent6>
        <a:srgbClr val="529BD3"/>
      </a:accent6>
      <a:hlink>
        <a:srgbClr val="6E71F0"/>
      </a:hlink>
      <a:folHlink>
        <a:srgbClr val="969696"/>
      </a:folHlink>
    </a:clrScheme>
    <a:fontScheme name="sample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4EA693"/>
        </a:accent1>
        <a:accent2>
          <a:srgbClr val="ABA755"/>
        </a:accent2>
        <a:accent3>
          <a:srgbClr val="FFFFFF"/>
        </a:accent3>
        <a:accent4>
          <a:srgbClr val="174578"/>
        </a:accent4>
        <a:accent5>
          <a:srgbClr val="B2D0C8"/>
        </a:accent5>
        <a:accent6>
          <a:srgbClr val="9B974C"/>
        </a:accent6>
        <a:hlink>
          <a:srgbClr val="3981B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24B98"/>
        </a:dk1>
        <a:lt1>
          <a:srgbClr val="FFFFFF"/>
        </a:lt1>
        <a:dk2>
          <a:srgbClr val="000000"/>
        </a:dk2>
        <a:lt2>
          <a:srgbClr val="DDDDDD"/>
        </a:lt2>
        <a:accent1>
          <a:srgbClr val="4976D1"/>
        </a:accent1>
        <a:accent2>
          <a:srgbClr val="4CB494"/>
        </a:accent2>
        <a:accent3>
          <a:srgbClr val="FFFFFF"/>
        </a:accent3>
        <a:accent4>
          <a:srgbClr val="0E3F81"/>
        </a:accent4>
        <a:accent5>
          <a:srgbClr val="B1BDE5"/>
        </a:accent5>
        <a:accent6>
          <a:srgbClr val="44A386"/>
        </a:accent6>
        <a:hlink>
          <a:srgbClr val="0099CC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25B1B1"/>
        </a:accent1>
        <a:accent2>
          <a:srgbClr val="5BACE9"/>
        </a:accent2>
        <a:accent3>
          <a:srgbClr val="FFFFFF"/>
        </a:accent3>
        <a:accent4>
          <a:srgbClr val="174578"/>
        </a:accent4>
        <a:accent5>
          <a:srgbClr val="ACD5D5"/>
        </a:accent5>
        <a:accent6>
          <a:srgbClr val="529BD3"/>
        </a:accent6>
        <a:hlink>
          <a:srgbClr val="6E71F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Февр совещание Амга</Template>
  <TotalTime>858</TotalTime>
  <Words>488</Words>
  <Application>Microsoft Office PowerPoint</Application>
  <PresentationFormat>Экран (4:3)</PresentationFormat>
  <Paragraphs>85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Февр совещание Амга</vt:lpstr>
      <vt:lpstr>Сетевое взаимодействие образовательных организаций как условие реализации проекта адресной методической помощи 500+ </vt:lpstr>
      <vt:lpstr>Слайд 2</vt:lpstr>
      <vt:lpstr>Модель сетевого взаимодействия</vt:lpstr>
      <vt:lpstr>Слайд 4</vt:lpstr>
      <vt:lpstr>Принципы организации деятельности Сети</vt:lpstr>
      <vt:lpstr>Слайд 6</vt:lpstr>
      <vt:lpstr>Состав работ</vt:lpstr>
      <vt:lpstr>Слайд 8</vt:lpstr>
      <vt:lpstr>Слайд 9</vt:lpstr>
      <vt:lpstr>План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Приоритетные направления совместной работы  по повышению качества образования в улусе</dc:title>
  <dc:creator>Бурцева Ефросиния Егоровна</dc:creator>
  <cp:lastModifiedBy>iti</cp:lastModifiedBy>
  <cp:revision>94</cp:revision>
  <dcterms:created xsi:type="dcterms:W3CDTF">2018-02-07T06:40:20Z</dcterms:created>
  <dcterms:modified xsi:type="dcterms:W3CDTF">2021-05-25T03:03:30Z</dcterms:modified>
</cp:coreProperties>
</file>